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3" r:id="rId37"/>
    <p:sldId id="294" r:id="rId3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45720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91440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137160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182880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228600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274320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320040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365760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AD1CB"/>
          </a:solidFill>
        </a:fill>
      </a:tcStyle>
    </a:wholeTbl>
    <a:band2H>
      <a:tcTxStyle/>
      <a:tcStyle>
        <a:tcBdr/>
        <a:fill>
          <a:solidFill>
            <a:srgbClr val="FC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ACB"/>
          </a:solidFill>
        </a:fill>
      </a:tcStyle>
    </a:wholeTbl>
    <a:band2H>
      <a:tcTxStyle/>
      <a:tcStyle>
        <a:tcBdr/>
        <a:fill>
          <a:solidFill>
            <a:srgbClr val="E9ED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D5"/>
          </a:solidFill>
        </a:fill>
      </a:tcStyle>
    </a:wholeTbl>
    <a:band2H>
      <a:tcTxStyle/>
      <a:tcStyle>
        <a:tcBdr/>
        <a:fill>
          <a:solidFill>
            <a:srgbClr val="E6EBEB"/>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92"/>
  </p:normalViewPr>
  <p:slideViewPr>
    <p:cSldViewPr snapToGrid="0" snapToObjects="1">
      <p:cViewPr varScale="1">
        <p:scale>
          <a:sx n="112" d="100"/>
          <a:sy n="112" d="100"/>
        </p:scale>
        <p:origin x="948" y="96"/>
      </p:cViewPr>
      <p:guideLst/>
    </p:cSldViewPr>
  </p:slideViewPr>
  <p:notesTextViewPr>
    <p:cViewPr>
      <p:scale>
        <a:sx n="1" d="1"/>
        <a:sy n="1" d="1"/>
      </p:scale>
      <p:origin x="0" y="0"/>
    </p:cViewPr>
  </p:notesTextViewPr>
  <p:sorterViewPr>
    <p:cViewPr varScale="1">
      <p:scale>
        <a:sx n="100" d="100"/>
        <a:sy n="100" d="100"/>
      </p:scale>
      <p:origin x="0" y="-6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51" name="Shape 2751"/>
          <p:cNvSpPr>
            <a:spLocks noGrp="1" noRot="1" noChangeAspect="1"/>
          </p:cNvSpPr>
          <p:nvPr>
            <p:ph type="sldImg"/>
          </p:nvPr>
        </p:nvSpPr>
        <p:spPr>
          <a:xfrm>
            <a:off x="1143000" y="685800"/>
            <a:ext cx="4572000" cy="3429000"/>
          </a:xfrm>
          <a:prstGeom prst="rect">
            <a:avLst/>
          </a:prstGeom>
        </p:spPr>
        <p:txBody>
          <a:bodyPr/>
          <a:lstStyle/>
          <a:p>
            <a:endParaRPr/>
          </a:p>
        </p:txBody>
      </p:sp>
      <p:sp>
        <p:nvSpPr>
          <p:cNvPr id="2752" name="Shape 27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ots Title Slide">
    <p:spTree>
      <p:nvGrpSpPr>
        <p:cNvPr id="1" name=""/>
        <p:cNvGrpSpPr/>
        <p:nvPr/>
      </p:nvGrpSpPr>
      <p:grpSpPr>
        <a:xfrm>
          <a:off x="0" y="0"/>
          <a:ext cx="0" cy="0"/>
          <a:chOff x="0" y="0"/>
          <a:chExt cx="0" cy="0"/>
        </a:xfrm>
      </p:grpSpPr>
      <p:pic>
        <p:nvPicPr>
          <p:cNvPr id="70" name="Picture 2" descr="Picture 2"/>
          <p:cNvPicPr>
            <a:picLocks noChangeAspect="1"/>
          </p:cNvPicPr>
          <p:nvPr/>
        </p:nvPicPr>
        <p:blipFill>
          <a:blip r:embed="rId2"/>
          <a:stretch>
            <a:fillRect/>
          </a:stretch>
        </p:blipFill>
        <p:spPr>
          <a:xfrm>
            <a:off x="6350" y="0"/>
            <a:ext cx="12179300" cy="6858000"/>
          </a:xfrm>
          <a:prstGeom prst="rect">
            <a:avLst/>
          </a:prstGeom>
          <a:ln w="12700">
            <a:miter lim="400000"/>
          </a:ln>
        </p:spPr>
      </p:pic>
      <p:sp>
        <p:nvSpPr>
          <p:cNvPr id="71" name="Presentation Title"/>
          <p:cNvSpPr txBox="1">
            <a:spLocks noGrp="1"/>
          </p:cNvSpPr>
          <p:nvPr>
            <p:ph type="title" hasCustomPrompt="1"/>
          </p:nvPr>
        </p:nvSpPr>
        <p:spPr>
          <a:xfrm>
            <a:off x="1295397" y="1284515"/>
            <a:ext cx="6400803" cy="1230085"/>
          </a:xfrm>
          <a:prstGeom prst="rect">
            <a:avLst/>
          </a:prstGeom>
        </p:spPr>
        <p:txBody>
          <a:bodyPr lIns="45719" tIns="45719" rIns="45719" bIns="45719" anchor="t"/>
          <a:lstStyle>
            <a:lvl1pPr>
              <a:defRPr sz="3200">
                <a:solidFill>
                  <a:srgbClr val="FFFFFF"/>
                </a:solidFill>
              </a:defRPr>
            </a:lvl1pPr>
          </a:lstStyle>
          <a:p>
            <a:r>
              <a:t>Presentation Title</a:t>
            </a:r>
          </a:p>
        </p:txBody>
      </p:sp>
      <p:sp>
        <p:nvSpPr>
          <p:cNvPr id="72" name="Body Level One…"/>
          <p:cNvSpPr txBox="1">
            <a:spLocks noGrp="1"/>
          </p:cNvSpPr>
          <p:nvPr>
            <p:ph type="body" sz="quarter" idx="1" hasCustomPrompt="1"/>
          </p:nvPr>
        </p:nvSpPr>
        <p:spPr>
          <a:xfrm>
            <a:off x="6358063" y="5638801"/>
            <a:ext cx="2328737" cy="609601"/>
          </a:xfrm>
          <a:prstGeom prst="rect">
            <a:avLst/>
          </a:prstGeom>
        </p:spPr>
        <p:txBody>
          <a:bodyPr/>
          <a:lstStyle>
            <a:lvl1pPr marL="0" indent="0" algn="ctr">
              <a:spcBef>
                <a:spcPts val="300"/>
              </a:spcBef>
              <a:buClrTx/>
              <a:buSzTx/>
              <a:buFontTx/>
              <a:buNone/>
              <a:defRPr sz="1400">
                <a:solidFill>
                  <a:srgbClr val="FFFFFF"/>
                </a:solidFill>
              </a:defRPr>
            </a:lvl1pPr>
            <a:lvl2pPr marL="461291" indent="-119594" algn="ctr">
              <a:spcBef>
                <a:spcPts val="300"/>
              </a:spcBef>
              <a:buClrTx/>
              <a:buFontTx/>
              <a:defRPr sz="1400">
                <a:solidFill>
                  <a:srgbClr val="FFFFFF"/>
                </a:solidFill>
              </a:defRPr>
            </a:lvl2pPr>
            <a:lvl3pPr marL="802989" indent="-119594" algn="ctr">
              <a:spcBef>
                <a:spcPts val="300"/>
              </a:spcBef>
              <a:buClrTx/>
              <a:buFontTx/>
              <a:defRPr sz="1400">
                <a:solidFill>
                  <a:srgbClr val="FFFFFF"/>
                </a:solidFill>
              </a:defRPr>
            </a:lvl3pPr>
            <a:lvl4pPr marL="1144686" indent="-119594" algn="ctr">
              <a:spcBef>
                <a:spcPts val="300"/>
              </a:spcBef>
              <a:buClrTx/>
              <a:buFontTx/>
              <a:defRPr sz="1400">
                <a:solidFill>
                  <a:srgbClr val="FFFFFF"/>
                </a:solidFill>
              </a:defRPr>
            </a:lvl4pPr>
            <a:lvl5pPr marL="1487441" indent="-120652" algn="ctr">
              <a:spcBef>
                <a:spcPts val="300"/>
              </a:spcBef>
              <a:buClrTx/>
              <a:buFontTx/>
              <a:defRPr sz="1400">
                <a:solidFill>
                  <a:srgbClr val="FFFFFF"/>
                </a:solidFill>
              </a:defRPr>
            </a:lvl5pPr>
          </a:lstStyle>
          <a:p>
            <a:r>
              <a:t>Month Day, Year</a:t>
            </a:r>
          </a:p>
          <a:p>
            <a:pPr lvl="1"/>
            <a:endParaRPr/>
          </a:p>
          <a:p>
            <a:pPr lvl="2"/>
            <a:endParaRPr/>
          </a:p>
          <a:p>
            <a:pPr lvl="3"/>
            <a:endParaRPr/>
          </a:p>
          <a:p>
            <a:pPr lvl="4"/>
            <a:endParaRPr/>
          </a:p>
        </p:txBody>
      </p:sp>
      <p:sp>
        <p:nvSpPr>
          <p:cNvPr id="73" name="Text Placeholder 22"/>
          <p:cNvSpPr>
            <a:spLocks noGrp="1"/>
          </p:cNvSpPr>
          <p:nvPr>
            <p:ph type="body" sz="quarter" idx="21" hasCustomPrompt="1"/>
          </p:nvPr>
        </p:nvSpPr>
        <p:spPr>
          <a:xfrm>
            <a:off x="1295397" y="2743200"/>
            <a:ext cx="6019803" cy="522514"/>
          </a:xfrm>
          <a:prstGeom prst="rect">
            <a:avLst/>
          </a:prstGeom>
        </p:spPr>
        <p:txBody>
          <a:bodyPr/>
          <a:lstStyle>
            <a:lvl1pPr marL="0" indent="0">
              <a:spcBef>
                <a:spcPts val="300"/>
              </a:spcBef>
              <a:buClrTx/>
              <a:buSzTx/>
              <a:buFontTx/>
              <a:buNone/>
              <a:defRPr sz="1400">
                <a:solidFill>
                  <a:srgbClr val="FFFFFF"/>
                </a:solidFill>
              </a:defRPr>
            </a:lvl1pPr>
          </a:lstStyle>
          <a:p>
            <a:r>
              <a:t>PRESENTER Name/Title</a:t>
            </a:r>
          </a:p>
        </p:txBody>
      </p:sp>
      <p:pic>
        <p:nvPicPr>
          <p:cNvPr id="74" name="Picture 5" descr="Picture 5"/>
          <p:cNvPicPr>
            <a:picLocks noChangeAspect="1"/>
          </p:cNvPicPr>
          <p:nvPr/>
        </p:nvPicPr>
        <p:blipFill>
          <a:blip r:embed="rId3"/>
          <a:stretch>
            <a:fillRect/>
          </a:stretch>
        </p:blipFill>
        <p:spPr>
          <a:xfrm>
            <a:off x="9753600" y="2216150"/>
            <a:ext cx="2012257" cy="690337"/>
          </a:xfrm>
          <a:prstGeom prst="rect">
            <a:avLst/>
          </a:prstGeom>
          <a:ln w="12700">
            <a:miter lim="400000"/>
          </a:ln>
        </p:spPr>
      </p:pic>
      <p:sp>
        <p:nvSpPr>
          <p:cNvPr id="75" name="Rectangle 7"/>
          <p:cNvSpPr txBox="1"/>
          <p:nvPr/>
        </p:nvSpPr>
        <p:spPr>
          <a:xfrm>
            <a:off x="223617" y="6572191"/>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sp>
        <p:nvSpPr>
          <p:cNvPr id="76"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Narrow Column and Picture">
    <p:spTree>
      <p:nvGrpSpPr>
        <p:cNvPr id="1" name=""/>
        <p:cNvGrpSpPr/>
        <p:nvPr/>
      </p:nvGrpSpPr>
      <p:grpSpPr>
        <a:xfrm>
          <a:off x="0" y="0"/>
          <a:ext cx="0" cy="0"/>
          <a:chOff x="0" y="0"/>
          <a:chExt cx="0" cy="0"/>
        </a:xfrm>
      </p:grpSpPr>
      <p:pic>
        <p:nvPicPr>
          <p:cNvPr id="510"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511"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512"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515" name="Rectangle 10"/>
          <p:cNvGrpSpPr/>
          <p:nvPr/>
        </p:nvGrpSpPr>
        <p:grpSpPr>
          <a:xfrm>
            <a:off x="-838200" y="2314575"/>
            <a:ext cx="685800" cy="685800"/>
            <a:chOff x="0" y="0"/>
            <a:chExt cx="685800" cy="685800"/>
          </a:xfrm>
        </p:grpSpPr>
        <p:sp>
          <p:nvSpPr>
            <p:cNvPr id="513"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14"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518" name="Rectangle 11"/>
          <p:cNvGrpSpPr/>
          <p:nvPr/>
        </p:nvGrpSpPr>
        <p:grpSpPr>
          <a:xfrm>
            <a:off x="-838200" y="3086100"/>
            <a:ext cx="685800" cy="685800"/>
            <a:chOff x="0" y="0"/>
            <a:chExt cx="685800" cy="685800"/>
          </a:xfrm>
        </p:grpSpPr>
        <p:sp>
          <p:nvSpPr>
            <p:cNvPr id="516"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17"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521" name="Rectangle 13"/>
          <p:cNvGrpSpPr/>
          <p:nvPr/>
        </p:nvGrpSpPr>
        <p:grpSpPr>
          <a:xfrm>
            <a:off x="-838200" y="3857625"/>
            <a:ext cx="685800" cy="685800"/>
            <a:chOff x="0" y="0"/>
            <a:chExt cx="685800" cy="685800"/>
          </a:xfrm>
        </p:grpSpPr>
        <p:sp>
          <p:nvSpPr>
            <p:cNvPr id="519"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20"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524" name="Rectangle 14"/>
          <p:cNvGrpSpPr/>
          <p:nvPr/>
        </p:nvGrpSpPr>
        <p:grpSpPr>
          <a:xfrm>
            <a:off x="-1600200" y="771525"/>
            <a:ext cx="685800" cy="685800"/>
            <a:chOff x="0" y="0"/>
            <a:chExt cx="685800" cy="685800"/>
          </a:xfrm>
        </p:grpSpPr>
        <p:sp>
          <p:nvSpPr>
            <p:cNvPr id="522"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23"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527" name="Rectangle 15"/>
          <p:cNvGrpSpPr/>
          <p:nvPr/>
        </p:nvGrpSpPr>
        <p:grpSpPr>
          <a:xfrm>
            <a:off x="-1600200" y="0"/>
            <a:ext cx="685800" cy="685800"/>
            <a:chOff x="0" y="0"/>
            <a:chExt cx="685800" cy="685800"/>
          </a:xfrm>
        </p:grpSpPr>
        <p:sp>
          <p:nvSpPr>
            <p:cNvPr id="525"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26"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530" name="Rectangle 16"/>
          <p:cNvGrpSpPr/>
          <p:nvPr/>
        </p:nvGrpSpPr>
        <p:grpSpPr>
          <a:xfrm>
            <a:off x="-1600200" y="1543050"/>
            <a:ext cx="685800" cy="685800"/>
            <a:chOff x="0" y="0"/>
            <a:chExt cx="685800" cy="685800"/>
          </a:xfrm>
        </p:grpSpPr>
        <p:sp>
          <p:nvSpPr>
            <p:cNvPr id="528"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29"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533" name="Rectangle 17"/>
          <p:cNvGrpSpPr/>
          <p:nvPr/>
        </p:nvGrpSpPr>
        <p:grpSpPr>
          <a:xfrm>
            <a:off x="-1600200" y="2314575"/>
            <a:ext cx="685800" cy="685800"/>
            <a:chOff x="0" y="0"/>
            <a:chExt cx="685800" cy="685800"/>
          </a:xfrm>
        </p:grpSpPr>
        <p:sp>
          <p:nvSpPr>
            <p:cNvPr id="531"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32"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536" name="Rectangle 18"/>
          <p:cNvGrpSpPr/>
          <p:nvPr/>
        </p:nvGrpSpPr>
        <p:grpSpPr>
          <a:xfrm>
            <a:off x="-1600200" y="3086100"/>
            <a:ext cx="685800" cy="685800"/>
            <a:chOff x="0" y="0"/>
            <a:chExt cx="685800" cy="685800"/>
          </a:xfrm>
        </p:grpSpPr>
        <p:sp>
          <p:nvSpPr>
            <p:cNvPr id="534"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35"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539" name="Rectangle 19"/>
          <p:cNvGrpSpPr/>
          <p:nvPr/>
        </p:nvGrpSpPr>
        <p:grpSpPr>
          <a:xfrm>
            <a:off x="-1600200" y="3857625"/>
            <a:ext cx="685800" cy="685800"/>
            <a:chOff x="0" y="0"/>
            <a:chExt cx="685800" cy="685800"/>
          </a:xfrm>
        </p:grpSpPr>
        <p:sp>
          <p:nvSpPr>
            <p:cNvPr id="537"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38"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540"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541"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544" name="Rectangle 22"/>
          <p:cNvGrpSpPr/>
          <p:nvPr/>
        </p:nvGrpSpPr>
        <p:grpSpPr>
          <a:xfrm>
            <a:off x="-1600200" y="4629150"/>
            <a:ext cx="685800" cy="685800"/>
            <a:chOff x="0" y="0"/>
            <a:chExt cx="685800" cy="685800"/>
          </a:xfrm>
        </p:grpSpPr>
        <p:sp>
          <p:nvSpPr>
            <p:cNvPr id="542"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43"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547" name="Rectangle 23"/>
          <p:cNvGrpSpPr/>
          <p:nvPr/>
        </p:nvGrpSpPr>
        <p:grpSpPr>
          <a:xfrm>
            <a:off x="-1600200" y="5400675"/>
            <a:ext cx="685800" cy="685800"/>
            <a:chOff x="0" y="0"/>
            <a:chExt cx="685800" cy="685800"/>
          </a:xfrm>
        </p:grpSpPr>
        <p:sp>
          <p:nvSpPr>
            <p:cNvPr id="545"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46"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550" name="Rectangle 24"/>
          <p:cNvGrpSpPr/>
          <p:nvPr/>
        </p:nvGrpSpPr>
        <p:grpSpPr>
          <a:xfrm>
            <a:off x="-1600200" y="6172200"/>
            <a:ext cx="685800" cy="685800"/>
            <a:chOff x="0" y="0"/>
            <a:chExt cx="685800" cy="685800"/>
          </a:xfrm>
        </p:grpSpPr>
        <p:sp>
          <p:nvSpPr>
            <p:cNvPr id="548"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49"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553" name="Rectangle 25"/>
          <p:cNvGrpSpPr/>
          <p:nvPr/>
        </p:nvGrpSpPr>
        <p:grpSpPr>
          <a:xfrm>
            <a:off x="-838200" y="771525"/>
            <a:ext cx="685800" cy="685800"/>
            <a:chOff x="0" y="0"/>
            <a:chExt cx="685800" cy="685800"/>
          </a:xfrm>
        </p:grpSpPr>
        <p:sp>
          <p:nvSpPr>
            <p:cNvPr id="551"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52"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556" name="Rectangle 26"/>
          <p:cNvGrpSpPr/>
          <p:nvPr/>
        </p:nvGrpSpPr>
        <p:grpSpPr>
          <a:xfrm>
            <a:off x="-838200" y="0"/>
            <a:ext cx="685800" cy="685800"/>
            <a:chOff x="0" y="0"/>
            <a:chExt cx="685800" cy="685800"/>
          </a:xfrm>
        </p:grpSpPr>
        <p:sp>
          <p:nvSpPr>
            <p:cNvPr id="554"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55"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559" name="Rectangle 27"/>
          <p:cNvGrpSpPr/>
          <p:nvPr/>
        </p:nvGrpSpPr>
        <p:grpSpPr>
          <a:xfrm>
            <a:off x="-838200" y="1543050"/>
            <a:ext cx="685800" cy="685800"/>
            <a:chOff x="0" y="0"/>
            <a:chExt cx="685800" cy="685800"/>
          </a:xfrm>
        </p:grpSpPr>
        <p:sp>
          <p:nvSpPr>
            <p:cNvPr id="557"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58"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562" name="Rectangle 28"/>
          <p:cNvGrpSpPr/>
          <p:nvPr/>
        </p:nvGrpSpPr>
        <p:grpSpPr>
          <a:xfrm>
            <a:off x="-838200" y="4629150"/>
            <a:ext cx="685800" cy="685800"/>
            <a:chOff x="0" y="0"/>
            <a:chExt cx="685800" cy="685800"/>
          </a:xfrm>
        </p:grpSpPr>
        <p:sp>
          <p:nvSpPr>
            <p:cNvPr id="560"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61"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565" name="Rectangle 29"/>
          <p:cNvGrpSpPr/>
          <p:nvPr/>
        </p:nvGrpSpPr>
        <p:grpSpPr>
          <a:xfrm>
            <a:off x="-838200" y="5400675"/>
            <a:ext cx="685800" cy="685800"/>
            <a:chOff x="0" y="0"/>
            <a:chExt cx="685800" cy="685800"/>
          </a:xfrm>
        </p:grpSpPr>
        <p:sp>
          <p:nvSpPr>
            <p:cNvPr id="563"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64"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568" name="Rectangle 30"/>
          <p:cNvGrpSpPr/>
          <p:nvPr/>
        </p:nvGrpSpPr>
        <p:grpSpPr>
          <a:xfrm>
            <a:off x="-838200" y="6172200"/>
            <a:ext cx="685800" cy="685800"/>
            <a:chOff x="0" y="0"/>
            <a:chExt cx="685800" cy="685800"/>
          </a:xfrm>
        </p:grpSpPr>
        <p:sp>
          <p:nvSpPr>
            <p:cNvPr id="566"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67"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5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0" name="Title Text"/>
          <p:cNvSpPr txBox="1">
            <a:spLocks noGrp="1"/>
          </p:cNvSpPr>
          <p:nvPr>
            <p:ph type="title"/>
          </p:nvPr>
        </p:nvSpPr>
        <p:spPr>
          <a:prstGeom prst="rect">
            <a:avLst/>
          </a:prstGeom>
        </p:spPr>
        <p:txBody>
          <a:bodyPr/>
          <a:lstStyle/>
          <a:p>
            <a:r>
              <a:t>Title Text</a:t>
            </a:r>
          </a:p>
        </p:txBody>
      </p:sp>
      <p:sp>
        <p:nvSpPr>
          <p:cNvPr id="571" name="Picture Placeholder 4"/>
          <p:cNvSpPr>
            <a:spLocks noGrp="1"/>
          </p:cNvSpPr>
          <p:nvPr>
            <p:ph type="pic" sz="half" idx="21"/>
          </p:nvPr>
        </p:nvSpPr>
        <p:spPr>
          <a:xfrm>
            <a:off x="5897033" y="1560908"/>
            <a:ext cx="5516034" cy="4724401"/>
          </a:xfrm>
          <a:prstGeom prst="rect">
            <a:avLst/>
          </a:prstGeom>
          <a:ln w="9525">
            <a:solidFill>
              <a:srgbClr val="000000"/>
            </a:solidFill>
            <a:miter lim="800000"/>
          </a:ln>
        </p:spPr>
        <p:txBody>
          <a:bodyPr lIns="91439" rIns="91439">
            <a:noAutofit/>
          </a:bodyPr>
          <a:lstStyle/>
          <a:p>
            <a:endParaRPr/>
          </a:p>
        </p:txBody>
      </p:sp>
      <p:sp>
        <p:nvSpPr>
          <p:cNvPr id="572" name="Body Level One…"/>
          <p:cNvSpPr txBox="1">
            <a:spLocks noGrp="1"/>
          </p:cNvSpPr>
          <p:nvPr>
            <p:ph type="body" sz="half" idx="1"/>
          </p:nvPr>
        </p:nvSpPr>
        <p:spPr>
          <a:xfrm>
            <a:off x="381000" y="1560908"/>
            <a:ext cx="5312834" cy="4724401"/>
          </a:xfrm>
          <a:prstGeom prst="rect">
            <a:avLst/>
          </a:prstGeom>
        </p:spPr>
        <p:txBody>
          <a:bodyPr/>
          <a:lstStyle>
            <a:lvl1pPr>
              <a:buClr>
                <a:srgbClr val="F36123"/>
              </a:buClr>
            </a:lvl1pPr>
            <a:lvl2pPr>
              <a:buClr>
                <a:srgbClr val="F36123"/>
              </a:buClr>
            </a:lvl2pPr>
            <a:lvl3pPr>
              <a:buClr>
                <a:srgbClr val="F36123"/>
              </a:buClr>
            </a:lvl3pPr>
            <a:lvl4pPr>
              <a:buClr>
                <a:srgbClr val="F36123"/>
              </a:buClr>
            </a:lvl4pPr>
            <a:lvl5pPr>
              <a:buClr>
                <a:srgbClr val="F36123"/>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ection Divider Cobalt">
    <p:spTree>
      <p:nvGrpSpPr>
        <p:cNvPr id="1" name=""/>
        <p:cNvGrpSpPr/>
        <p:nvPr/>
      </p:nvGrpSpPr>
      <p:grpSpPr>
        <a:xfrm>
          <a:off x="0" y="0"/>
          <a:ext cx="0" cy="0"/>
          <a:chOff x="0" y="0"/>
          <a:chExt cx="0" cy="0"/>
        </a:xfrm>
      </p:grpSpPr>
      <p:pic>
        <p:nvPicPr>
          <p:cNvPr id="579" name="Picture 2" descr="Picture 2"/>
          <p:cNvPicPr>
            <a:picLocks noChangeAspect="1"/>
          </p:cNvPicPr>
          <p:nvPr/>
        </p:nvPicPr>
        <p:blipFill>
          <a:blip r:embed="rId2"/>
          <a:stretch>
            <a:fillRect/>
          </a:stretch>
        </p:blipFill>
        <p:spPr>
          <a:xfrm>
            <a:off x="6350" y="0"/>
            <a:ext cx="12179300" cy="6858000"/>
          </a:xfrm>
          <a:prstGeom prst="rect">
            <a:avLst/>
          </a:prstGeom>
          <a:ln w="12700">
            <a:miter lim="400000"/>
          </a:ln>
        </p:spPr>
      </p:pic>
      <p:sp>
        <p:nvSpPr>
          <p:cNvPr id="580" name="Section Divider"/>
          <p:cNvSpPr txBox="1">
            <a:spLocks noGrp="1"/>
          </p:cNvSpPr>
          <p:nvPr>
            <p:ph type="title" hasCustomPrompt="1"/>
          </p:nvPr>
        </p:nvSpPr>
        <p:spPr>
          <a:xfrm>
            <a:off x="915204" y="1676400"/>
            <a:ext cx="8373938" cy="914400"/>
          </a:xfrm>
          <a:prstGeom prst="rect">
            <a:avLst/>
          </a:prstGeom>
        </p:spPr>
        <p:txBody>
          <a:bodyPr lIns="45719" tIns="45719" rIns="45719" bIns="45719" anchor="t"/>
          <a:lstStyle>
            <a:lvl1pPr>
              <a:defRPr sz="2400">
                <a:solidFill>
                  <a:srgbClr val="FFFFFF"/>
                </a:solidFill>
              </a:defRPr>
            </a:lvl1pPr>
          </a:lstStyle>
          <a:p>
            <a:r>
              <a:t>Section Divider</a:t>
            </a:r>
          </a:p>
        </p:txBody>
      </p:sp>
      <p:sp>
        <p:nvSpPr>
          <p:cNvPr id="581" name="Body Level One…"/>
          <p:cNvSpPr txBox="1">
            <a:spLocks noGrp="1"/>
          </p:cNvSpPr>
          <p:nvPr>
            <p:ph type="body" sz="quarter" idx="1" hasCustomPrompt="1"/>
          </p:nvPr>
        </p:nvSpPr>
        <p:spPr>
          <a:xfrm>
            <a:off x="915207" y="2743200"/>
            <a:ext cx="8374822" cy="533400"/>
          </a:xfrm>
          <a:prstGeom prst="rect">
            <a:avLst/>
          </a:prstGeom>
        </p:spPr>
        <p:txBody>
          <a:bodyPr/>
          <a:lstStyle>
            <a:lvl1pPr marL="0" indent="0">
              <a:spcBef>
                <a:spcPts val="300"/>
              </a:spcBef>
              <a:buClrTx/>
              <a:buSzTx/>
              <a:buFontTx/>
              <a:buNone/>
              <a:defRPr sz="1400">
                <a:solidFill>
                  <a:srgbClr val="FFFFFF"/>
                </a:solidFill>
              </a:defRPr>
            </a:lvl1pPr>
            <a:lvl2pPr marL="461291" indent="-119594">
              <a:spcBef>
                <a:spcPts val="300"/>
              </a:spcBef>
              <a:buClrTx/>
              <a:buFontTx/>
              <a:defRPr sz="1400">
                <a:solidFill>
                  <a:srgbClr val="FFFFFF"/>
                </a:solidFill>
              </a:defRPr>
            </a:lvl2pPr>
            <a:lvl3pPr marL="802989" indent="-119594">
              <a:spcBef>
                <a:spcPts val="300"/>
              </a:spcBef>
              <a:buClrTx/>
              <a:buFontTx/>
              <a:defRPr sz="1400">
                <a:solidFill>
                  <a:srgbClr val="FFFFFF"/>
                </a:solidFill>
              </a:defRPr>
            </a:lvl3pPr>
            <a:lvl4pPr marL="1144686" indent="-119594">
              <a:spcBef>
                <a:spcPts val="300"/>
              </a:spcBef>
              <a:buClrTx/>
              <a:buFontTx/>
              <a:defRPr sz="1400">
                <a:solidFill>
                  <a:srgbClr val="FFFFFF"/>
                </a:solidFill>
              </a:defRPr>
            </a:lvl4pPr>
            <a:lvl5pPr marL="1487441" indent="-120652">
              <a:spcBef>
                <a:spcPts val="300"/>
              </a:spcBef>
              <a:buClrTx/>
              <a:buFontTx/>
              <a:defRPr sz="1400">
                <a:solidFill>
                  <a:srgbClr val="FFFFFF"/>
                </a:solidFill>
              </a:defRPr>
            </a:lvl5pPr>
          </a:lstStyle>
          <a:p>
            <a:r>
              <a:t>DETAIL</a:t>
            </a:r>
          </a:p>
          <a:p>
            <a:pPr lvl="1"/>
            <a:endParaRPr/>
          </a:p>
          <a:p>
            <a:pPr lvl="2"/>
            <a:endParaRPr/>
          </a:p>
          <a:p>
            <a:pPr lvl="3"/>
            <a:endParaRPr/>
          </a:p>
          <a:p>
            <a:pPr lvl="4"/>
            <a:endParaRPr/>
          </a:p>
        </p:txBody>
      </p:sp>
      <p:sp>
        <p:nvSpPr>
          <p:cNvPr id="582" name="Rectangle 4"/>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FFFFFF"/>
                </a:solidFill>
              </a:defRPr>
            </a:lvl1pPr>
          </a:lstStyle>
          <a:p>
            <a:r>
              <a:t>©2020 Orlando Health, Inc. All rights reserved. Confidential.</a:t>
            </a:r>
          </a:p>
        </p:txBody>
      </p:sp>
      <p:sp>
        <p:nvSpPr>
          <p:cNvPr id="583"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Wide Content">
    <p:spTree>
      <p:nvGrpSpPr>
        <p:cNvPr id="1" name=""/>
        <p:cNvGrpSpPr/>
        <p:nvPr/>
      </p:nvGrpSpPr>
      <p:grpSpPr>
        <a:xfrm>
          <a:off x="0" y="0"/>
          <a:ext cx="0" cy="0"/>
          <a:chOff x="0" y="0"/>
          <a:chExt cx="0" cy="0"/>
        </a:xfrm>
      </p:grpSpPr>
      <p:pic>
        <p:nvPicPr>
          <p:cNvPr id="590"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591"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592"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595" name="Rectangle 10"/>
          <p:cNvGrpSpPr/>
          <p:nvPr/>
        </p:nvGrpSpPr>
        <p:grpSpPr>
          <a:xfrm>
            <a:off x="-838200" y="2314575"/>
            <a:ext cx="685800" cy="685800"/>
            <a:chOff x="0" y="0"/>
            <a:chExt cx="685800" cy="685800"/>
          </a:xfrm>
        </p:grpSpPr>
        <p:sp>
          <p:nvSpPr>
            <p:cNvPr id="593"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94"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598" name="Rectangle 11"/>
          <p:cNvGrpSpPr/>
          <p:nvPr/>
        </p:nvGrpSpPr>
        <p:grpSpPr>
          <a:xfrm>
            <a:off x="-838200" y="3086100"/>
            <a:ext cx="685800" cy="685800"/>
            <a:chOff x="0" y="0"/>
            <a:chExt cx="685800" cy="685800"/>
          </a:xfrm>
        </p:grpSpPr>
        <p:sp>
          <p:nvSpPr>
            <p:cNvPr id="596"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97"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601" name="Rectangle 13"/>
          <p:cNvGrpSpPr/>
          <p:nvPr/>
        </p:nvGrpSpPr>
        <p:grpSpPr>
          <a:xfrm>
            <a:off x="-838200" y="3857625"/>
            <a:ext cx="685800" cy="685800"/>
            <a:chOff x="0" y="0"/>
            <a:chExt cx="685800" cy="685800"/>
          </a:xfrm>
        </p:grpSpPr>
        <p:sp>
          <p:nvSpPr>
            <p:cNvPr id="599"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00"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604" name="Rectangle 14"/>
          <p:cNvGrpSpPr/>
          <p:nvPr/>
        </p:nvGrpSpPr>
        <p:grpSpPr>
          <a:xfrm>
            <a:off x="-1600200" y="771525"/>
            <a:ext cx="685800" cy="685800"/>
            <a:chOff x="0" y="0"/>
            <a:chExt cx="685800" cy="685800"/>
          </a:xfrm>
        </p:grpSpPr>
        <p:sp>
          <p:nvSpPr>
            <p:cNvPr id="602"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03"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607" name="Rectangle 15"/>
          <p:cNvGrpSpPr/>
          <p:nvPr/>
        </p:nvGrpSpPr>
        <p:grpSpPr>
          <a:xfrm>
            <a:off x="-1600200" y="0"/>
            <a:ext cx="685800" cy="685800"/>
            <a:chOff x="0" y="0"/>
            <a:chExt cx="685800" cy="685800"/>
          </a:xfrm>
        </p:grpSpPr>
        <p:sp>
          <p:nvSpPr>
            <p:cNvPr id="605"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06"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610" name="Rectangle 16"/>
          <p:cNvGrpSpPr/>
          <p:nvPr/>
        </p:nvGrpSpPr>
        <p:grpSpPr>
          <a:xfrm>
            <a:off x="-1600200" y="1543050"/>
            <a:ext cx="685800" cy="685800"/>
            <a:chOff x="0" y="0"/>
            <a:chExt cx="685800" cy="685800"/>
          </a:xfrm>
        </p:grpSpPr>
        <p:sp>
          <p:nvSpPr>
            <p:cNvPr id="608"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09"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613" name="Rectangle 17"/>
          <p:cNvGrpSpPr/>
          <p:nvPr/>
        </p:nvGrpSpPr>
        <p:grpSpPr>
          <a:xfrm>
            <a:off x="-1600200" y="2314575"/>
            <a:ext cx="685800" cy="685800"/>
            <a:chOff x="0" y="0"/>
            <a:chExt cx="685800" cy="685800"/>
          </a:xfrm>
        </p:grpSpPr>
        <p:sp>
          <p:nvSpPr>
            <p:cNvPr id="611"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12"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616" name="Rectangle 18"/>
          <p:cNvGrpSpPr/>
          <p:nvPr/>
        </p:nvGrpSpPr>
        <p:grpSpPr>
          <a:xfrm>
            <a:off x="-1600200" y="3086100"/>
            <a:ext cx="685800" cy="685800"/>
            <a:chOff x="0" y="0"/>
            <a:chExt cx="685800" cy="685800"/>
          </a:xfrm>
        </p:grpSpPr>
        <p:sp>
          <p:nvSpPr>
            <p:cNvPr id="614"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15"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619" name="Rectangle 19"/>
          <p:cNvGrpSpPr/>
          <p:nvPr/>
        </p:nvGrpSpPr>
        <p:grpSpPr>
          <a:xfrm>
            <a:off x="-1600200" y="3857625"/>
            <a:ext cx="685800" cy="685800"/>
            <a:chOff x="0" y="0"/>
            <a:chExt cx="685800" cy="685800"/>
          </a:xfrm>
        </p:grpSpPr>
        <p:sp>
          <p:nvSpPr>
            <p:cNvPr id="617"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18"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620"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621"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624" name="Rectangle 22"/>
          <p:cNvGrpSpPr/>
          <p:nvPr/>
        </p:nvGrpSpPr>
        <p:grpSpPr>
          <a:xfrm>
            <a:off x="-1600200" y="4629150"/>
            <a:ext cx="685800" cy="685800"/>
            <a:chOff x="0" y="0"/>
            <a:chExt cx="685800" cy="685800"/>
          </a:xfrm>
        </p:grpSpPr>
        <p:sp>
          <p:nvSpPr>
            <p:cNvPr id="622"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23"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627" name="Rectangle 23"/>
          <p:cNvGrpSpPr/>
          <p:nvPr/>
        </p:nvGrpSpPr>
        <p:grpSpPr>
          <a:xfrm>
            <a:off x="-1600200" y="5400675"/>
            <a:ext cx="685800" cy="685800"/>
            <a:chOff x="0" y="0"/>
            <a:chExt cx="685800" cy="685800"/>
          </a:xfrm>
        </p:grpSpPr>
        <p:sp>
          <p:nvSpPr>
            <p:cNvPr id="625"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26"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630" name="Rectangle 24"/>
          <p:cNvGrpSpPr/>
          <p:nvPr/>
        </p:nvGrpSpPr>
        <p:grpSpPr>
          <a:xfrm>
            <a:off x="-1600200" y="6172200"/>
            <a:ext cx="685800" cy="685800"/>
            <a:chOff x="0" y="0"/>
            <a:chExt cx="685800" cy="685800"/>
          </a:xfrm>
        </p:grpSpPr>
        <p:sp>
          <p:nvSpPr>
            <p:cNvPr id="628"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29"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633" name="Rectangle 25"/>
          <p:cNvGrpSpPr/>
          <p:nvPr/>
        </p:nvGrpSpPr>
        <p:grpSpPr>
          <a:xfrm>
            <a:off x="-838200" y="771525"/>
            <a:ext cx="685800" cy="685800"/>
            <a:chOff x="0" y="0"/>
            <a:chExt cx="685800" cy="685800"/>
          </a:xfrm>
        </p:grpSpPr>
        <p:sp>
          <p:nvSpPr>
            <p:cNvPr id="631"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32"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636" name="Rectangle 26"/>
          <p:cNvGrpSpPr/>
          <p:nvPr/>
        </p:nvGrpSpPr>
        <p:grpSpPr>
          <a:xfrm>
            <a:off x="-838200" y="0"/>
            <a:ext cx="685800" cy="685800"/>
            <a:chOff x="0" y="0"/>
            <a:chExt cx="685800" cy="685800"/>
          </a:xfrm>
        </p:grpSpPr>
        <p:sp>
          <p:nvSpPr>
            <p:cNvPr id="634"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35"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639" name="Rectangle 27"/>
          <p:cNvGrpSpPr/>
          <p:nvPr/>
        </p:nvGrpSpPr>
        <p:grpSpPr>
          <a:xfrm>
            <a:off x="-838200" y="1543050"/>
            <a:ext cx="685800" cy="685800"/>
            <a:chOff x="0" y="0"/>
            <a:chExt cx="685800" cy="685800"/>
          </a:xfrm>
        </p:grpSpPr>
        <p:sp>
          <p:nvSpPr>
            <p:cNvPr id="637"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38"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642" name="Rectangle 28"/>
          <p:cNvGrpSpPr/>
          <p:nvPr/>
        </p:nvGrpSpPr>
        <p:grpSpPr>
          <a:xfrm>
            <a:off x="-838200" y="4629150"/>
            <a:ext cx="685800" cy="685800"/>
            <a:chOff x="0" y="0"/>
            <a:chExt cx="685800" cy="685800"/>
          </a:xfrm>
        </p:grpSpPr>
        <p:sp>
          <p:nvSpPr>
            <p:cNvPr id="640"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41"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645" name="Rectangle 29"/>
          <p:cNvGrpSpPr/>
          <p:nvPr/>
        </p:nvGrpSpPr>
        <p:grpSpPr>
          <a:xfrm>
            <a:off x="-838200" y="5400675"/>
            <a:ext cx="685800" cy="685800"/>
            <a:chOff x="0" y="0"/>
            <a:chExt cx="685800" cy="685800"/>
          </a:xfrm>
        </p:grpSpPr>
        <p:sp>
          <p:nvSpPr>
            <p:cNvPr id="643"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44"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648" name="Rectangle 30"/>
          <p:cNvGrpSpPr/>
          <p:nvPr/>
        </p:nvGrpSpPr>
        <p:grpSpPr>
          <a:xfrm>
            <a:off x="-838200" y="6172200"/>
            <a:ext cx="685800" cy="685800"/>
            <a:chOff x="0" y="0"/>
            <a:chExt cx="685800" cy="685800"/>
          </a:xfrm>
        </p:grpSpPr>
        <p:sp>
          <p:nvSpPr>
            <p:cNvPr id="646"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47"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0" name="Title Text"/>
          <p:cNvSpPr txBox="1">
            <a:spLocks noGrp="1"/>
          </p:cNvSpPr>
          <p:nvPr>
            <p:ph type="title"/>
          </p:nvPr>
        </p:nvSpPr>
        <p:spPr>
          <a:prstGeom prst="rect">
            <a:avLst/>
          </a:prstGeom>
        </p:spPr>
        <p:txBody>
          <a:bodyPr/>
          <a:lstStyle/>
          <a:p>
            <a:r>
              <a:t>Title Text</a:t>
            </a:r>
          </a:p>
        </p:txBody>
      </p:sp>
      <p:sp>
        <p:nvSpPr>
          <p:cNvPr id="651" name="Body Level One…"/>
          <p:cNvSpPr txBox="1">
            <a:spLocks noGrp="1"/>
          </p:cNvSpPr>
          <p:nvPr>
            <p:ph type="body" idx="1"/>
          </p:nvPr>
        </p:nvSpPr>
        <p:spPr>
          <a:prstGeom prst="rect">
            <a:avLst/>
          </a:prstGeom>
        </p:spPr>
        <p:txBody>
          <a:bodyPr/>
          <a:lstStyle>
            <a:lvl1pPr>
              <a:buClr>
                <a:srgbClr val="274185"/>
              </a:buClr>
            </a:lvl1pPr>
            <a:lvl2pPr>
              <a:buClr>
                <a:srgbClr val="274185"/>
              </a:buClr>
            </a:lvl2pPr>
            <a:lvl3pPr>
              <a:buClr>
                <a:srgbClr val="274185"/>
              </a:buClr>
            </a:lvl3pPr>
            <a:lvl4pPr>
              <a:buClr>
                <a:srgbClr val="274185"/>
              </a:buClr>
            </a:lvl4pPr>
            <a:lvl5pPr>
              <a:buClr>
                <a:srgbClr val="274185"/>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Blank">
    <p:spTree>
      <p:nvGrpSpPr>
        <p:cNvPr id="1" name=""/>
        <p:cNvGrpSpPr/>
        <p:nvPr/>
      </p:nvGrpSpPr>
      <p:grpSpPr>
        <a:xfrm>
          <a:off x="0" y="0"/>
          <a:ext cx="0" cy="0"/>
          <a:chOff x="0" y="0"/>
          <a:chExt cx="0" cy="0"/>
        </a:xfrm>
      </p:grpSpPr>
      <p:pic>
        <p:nvPicPr>
          <p:cNvPr id="658"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659"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660"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663" name="Rectangle 10"/>
          <p:cNvGrpSpPr/>
          <p:nvPr/>
        </p:nvGrpSpPr>
        <p:grpSpPr>
          <a:xfrm>
            <a:off x="-838200" y="2314575"/>
            <a:ext cx="685800" cy="685800"/>
            <a:chOff x="0" y="0"/>
            <a:chExt cx="685800" cy="685800"/>
          </a:xfrm>
        </p:grpSpPr>
        <p:sp>
          <p:nvSpPr>
            <p:cNvPr id="661"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62"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666" name="Rectangle 11"/>
          <p:cNvGrpSpPr/>
          <p:nvPr/>
        </p:nvGrpSpPr>
        <p:grpSpPr>
          <a:xfrm>
            <a:off x="-838200" y="3086100"/>
            <a:ext cx="685800" cy="685800"/>
            <a:chOff x="0" y="0"/>
            <a:chExt cx="685800" cy="685800"/>
          </a:xfrm>
        </p:grpSpPr>
        <p:sp>
          <p:nvSpPr>
            <p:cNvPr id="664"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65"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669" name="Rectangle 13"/>
          <p:cNvGrpSpPr/>
          <p:nvPr/>
        </p:nvGrpSpPr>
        <p:grpSpPr>
          <a:xfrm>
            <a:off x="-838200" y="3857625"/>
            <a:ext cx="685800" cy="685800"/>
            <a:chOff x="0" y="0"/>
            <a:chExt cx="685800" cy="685800"/>
          </a:xfrm>
        </p:grpSpPr>
        <p:sp>
          <p:nvSpPr>
            <p:cNvPr id="667"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68"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672" name="Rectangle 14"/>
          <p:cNvGrpSpPr/>
          <p:nvPr/>
        </p:nvGrpSpPr>
        <p:grpSpPr>
          <a:xfrm>
            <a:off x="-1600200" y="771525"/>
            <a:ext cx="685800" cy="685800"/>
            <a:chOff x="0" y="0"/>
            <a:chExt cx="685800" cy="685800"/>
          </a:xfrm>
        </p:grpSpPr>
        <p:sp>
          <p:nvSpPr>
            <p:cNvPr id="670"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71"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675" name="Rectangle 15"/>
          <p:cNvGrpSpPr/>
          <p:nvPr/>
        </p:nvGrpSpPr>
        <p:grpSpPr>
          <a:xfrm>
            <a:off x="-1600200" y="0"/>
            <a:ext cx="685800" cy="685800"/>
            <a:chOff x="0" y="0"/>
            <a:chExt cx="685800" cy="685800"/>
          </a:xfrm>
        </p:grpSpPr>
        <p:sp>
          <p:nvSpPr>
            <p:cNvPr id="673"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74"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678" name="Rectangle 16"/>
          <p:cNvGrpSpPr/>
          <p:nvPr/>
        </p:nvGrpSpPr>
        <p:grpSpPr>
          <a:xfrm>
            <a:off x="-1600200" y="1543050"/>
            <a:ext cx="685800" cy="685800"/>
            <a:chOff x="0" y="0"/>
            <a:chExt cx="685800" cy="685800"/>
          </a:xfrm>
        </p:grpSpPr>
        <p:sp>
          <p:nvSpPr>
            <p:cNvPr id="676"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77"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681" name="Rectangle 17"/>
          <p:cNvGrpSpPr/>
          <p:nvPr/>
        </p:nvGrpSpPr>
        <p:grpSpPr>
          <a:xfrm>
            <a:off x="-1600200" y="2314575"/>
            <a:ext cx="685800" cy="685800"/>
            <a:chOff x="0" y="0"/>
            <a:chExt cx="685800" cy="685800"/>
          </a:xfrm>
        </p:grpSpPr>
        <p:sp>
          <p:nvSpPr>
            <p:cNvPr id="679"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80"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684" name="Rectangle 18"/>
          <p:cNvGrpSpPr/>
          <p:nvPr/>
        </p:nvGrpSpPr>
        <p:grpSpPr>
          <a:xfrm>
            <a:off x="-1600200" y="3086100"/>
            <a:ext cx="685800" cy="685800"/>
            <a:chOff x="0" y="0"/>
            <a:chExt cx="685800" cy="685800"/>
          </a:xfrm>
        </p:grpSpPr>
        <p:sp>
          <p:nvSpPr>
            <p:cNvPr id="682"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83"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687" name="Rectangle 19"/>
          <p:cNvGrpSpPr/>
          <p:nvPr/>
        </p:nvGrpSpPr>
        <p:grpSpPr>
          <a:xfrm>
            <a:off x="-1600200" y="3857625"/>
            <a:ext cx="685800" cy="685800"/>
            <a:chOff x="0" y="0"/>
            <a:chExt cx="685800" cy="685800"/>
          </a:xfrm>
        </p:grpSpPr>
        <p:sp>
          <p:nvSpPr>
            <p:cNvPr id="685"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86"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688"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689"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692" name="Rectangle 22"/>
          <p:cNvGrpSpPr/>
          <p:nvPr/>
        </p:nvGrpSpPr>
        <p:grpSpPr>
          <a:xfrm>
            <a:off x="-1600200" y="4629150"/>
            <a:ext cx="685800" cy="685800"/>
            <a:chOff x="0" y="0"/>
            <a:chExt cx="685800" cy="685800"/>
          </a:xfrm>
        </p:grpSpPr>
        <p:sp>
          <p:nvSpPr>
            <p:cNvPr id="690"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91"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695" name="Rectangle 23"/>
          <p:cNvGrpSpPr/>
          <p:nvPr/>
        </p:nvGrpSpPr>
        <p:grpSpPr>
          <a:xfrm>
            <a:off x="-1600200" y="5400675"/>
            <a:ext cx="685800" cy="685800"/>
            <a:chOff x="0" y="0"/>
            <a:chExt cx="685800" cy="685800"/>
          </a:xfrm>
        </p:grpSpPr>
        <p:sp>
          <p:nvSpPr>
            <p:cNvPr id="693"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94"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698" name="Rectangle 24"/>
          <p:cNvGrpSpPr/>
          <p:nvPr/>
        </p:nvGrpSpPr>
        <p:grpSpPr>
          <a:xfrm>
            <a:off x="-1600200" y="6172200"/>
            <a:ext cx="685800" cy="685800"/>
            <a:chOff x="0" y="0"/>
            <a:chExt cx="685800" cy="685800"/>
          </a:xfrm>
        </p:grpSpPr>
        <p:sp>
          <p:nvSpPr>
            <p:cNvPr id="696"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97"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701" name="Rectangle 25"/>
          <p:cNvGrpSpPr/>
          <p:nvPr/>
        </p:nvGrpSpPr>
        <p:grpSpPr>
          <a:xfrm>
            <a:off x="-838200" y="771525"/>
            <a:ext cx="685800" cy="685800"/>
            <a:chOff x="0" y="0"/>
            <a:chExt cx="685800" cy="685800"/>
          </a:xfrm>
        </p:grpSpPr>
        <p:sp>
          <p:nvSpPr>
            <p:cNvPr id="699"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00"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704" name="Rectangle 26"/>
          <p:cNvGrpSpPr/>
          <p:nvPr/>
        </p:nvGrpSpPr>
        <p:grpSpPr>
          <a:xfrm>
            <a:off x="-838200" y="0"/>
            <a:ext cx="685800" cy="685800"/>
            <a:chOff x="0" y="0"/>
            <a:chExt cx="685800" cy="685800"/>
          </a:xfrm>
        </p:grpSpPr>
        <p:sp>
          <p:nvSpPr>
            <p:cNvPr id="702"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03"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707" name="Rectangle 27"/>
          <p:cNvGrpSpPr/>
          <p:nvPr/>
        </p:nvGrpSpPr>
        <p:grpSpPr>
          <a:xfrm>
            <a:off x="-838200" y="1543050"/>
            <a:ext cx="685800" cy="685800"/>
            <a:chOff x="0" y="0"/>
            <a:chExt cx="685800" cy="685800"/>
          </a:xfrm>
        </p:grpSpPr>
        <p:sp>
          <p:nvSpPr>
            <p:cNvPr id="705"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06"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710" name="Rectangle 28"/>
          <p:cNvGrpSpPr/>
          <p:nvPr/>
        </p:nvGrpSpPr>
        <p:grpSpPr>
          <a:xfrm>
            <a:off x="-838200" y="4629150"/>
            <a:ext cx="685800" cy="685800"/>
            <a:chOff x="0" y="0"/>
            <a:chExt cx="685800" cy="685800"/>
          </a:xfrm>
        </p:grpSpPr>
        <p:sp>
          <p:nvSpPr>
            <p:cNvPr id="708"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09"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713" name="Rectangle 29"/>
          <p:cNvGrpSpPr/>
          <p:nvPr/>
        </p:nvGrpSpPr>
        <p:grpSpPr>
          <a:xfrm>
            <a:off x="-838200" y="5400675"/>
            <a:ext cx="685800" cy="685800"/>
            <a:chOff x="0" y="0"/>
            <a:chExt cx="685800" cy="685800"/>
          </a:xfrm>
        </p:grpSpPr>
        <p:sp>
          <p:nvSpPr>
            <p:cNvPr id="711"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12"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716" name="Rectangle 30"/>
          <p:cNvGrpSpPr/>
          <p:nvPr/>
        </p:nvGrpSpPr>
        <p:grpSpPr>
          <a:xfrm>
            <a:off x="-838200" y="6172200"/>
            <a:ext cx="685800" cy="685800"/>
            <a:chOff x="0" y="0"/>
            <a:chExt cx="685800" cy="685800"/>
          </a:xfrm>
        </p:grpSpPr>
        <p:sp>
          <p:nvSpPr>
            <p:cNvPr id="714"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15"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18"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Table">
    <p:spTree>
      <p:nvGrpSpPr>
        <p:cNvPr id="1" name=""/>
        <p:cNvGrpSpPr/>
        <p:nvPr/>
      </p:nvGrpSpPr>
      <p:grpSpPr>
        <a:xfrm>
          <a:off x="0" y="0"/>
          <a:ext cx="0" cy="0"/>
          <a:chOff x="0" y="0"/>
          <a:chExt cx="0" cy="0"/>
        </a:xfrm>
      </p:grpSpPr>
      <p:pic>
        <p:nvPicPr>
          <p:cNvPr id="725"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726"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727"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730" name="Rectangle 10"/>
          <p:cNvGrpSpPr/>
          <p:nvPr/>
        </p:nvGrpSpPr>
        <p:grpSpPr>
          <a:xfrm>
            <a:off x="-838200" y="2314575"/>
            <a:ext cx="685800" cy="685800"/>
            <a:chOff x="0" y="0"/>
            <a:chExt cx="685800" cy="685800"/>
          </a:xfrm>
        </p:grpSpPr>
        <p:sp>
          <p:nvSpPr>
            <p:cNvPr id="728"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29"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733" name="Rectangle 11"/>
          <p:cNvGrpSpPr/>
          <p:nvPr/>
        </p:nvGrpSpPr>
        <p:grpSpPr>
          <a:xfrm>
            <a:off x="-838200" y="3086100"/>
            <a:ext cx="685800" cy="685800"/>
            <a:chOff x="0" y="0"/>
            <a:chExt cx="685800" cy="685800"/>
          </a:xfrm>
        </p:grpSpPr>
        <p:sp>
          <p:nvSpPr>
            <p:cNvPr id="731"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32"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736" name="Rectangle 13"/>
          <p:cNvGrpSpPr/>
          <p:nvPr/>
        </p:nvGrpSpPr>
        <p:grpSpPr>
          <a:xfrm>
            <a:off x="-838200" y="3857625"/>
            <a:ext cx="685800" cy="685800"/>
            <a:chOff x="0" y="0"/>
            <a:chExt cx="685800" cy="685800"/>
          </a:xfrm>
        </p:grpSpPr>
        <p:sp>
          <p:nvSpPr>
            <p:cNvPr id="734"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35"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739" name="Rectangle 14"/>
          <p:cNvGrpSpPr/>
          <p:nvPr/>
        </p:nvGrpSpPr>
        <p:grpSpPr>
          <a:xfrm>
            <a:off x="-1600200" y="771525"/>
            <a:ext cx="685800" cy="685800"/>
            <a:chOff x="0" y="0"/>
            <a:chExt cx="685800" cy="685800"/>
          </a:xfrm>
        </p:grpSpPr>
        <p:sp>
          <p:nvSpPr>
            <p:cNvPr id="737"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38"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742" name="Rectangle 15"/>
          <p:cNvGrpSpPr/>
          <p:nvPr/>
        </p:nvGrpSpPr>
        <p:grpSpPr>
          <a:xfrm>
            <a:off x="-1600200" y="0"/>
            <a:ext cx="685800" cy="685800"/>
            <a:chOff x="0" y="0"/>
            <a:chExt cx="685800" cy="685800"/>
          </a:xfrm>
        </p:grpSpPr>
        <p:sp>
          <p:nvSpPr>
            <p:cNvPr id="740"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41"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745" name="Rectangle 16"/>
          <p:cNvGrpSpPr/>
          <p:nvPr/>
        </p:nvGrpSpPr>
        <p:grpSpPr>
          <a:xfrm>
            <a:off x="-1600200" y="1543050"/>
            <a:ext cx="685800" cy="685800"/>
            <a:chOff x="0" y="0"/>
            <a:chExt cx="685800" cy="685800"/>
          </a:xfrm>
        </p:grpSpPr>
        <p:sp>
          <p:nvSpPr>
            <p:cNvPr id="743"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44"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748" name="Rectangle 17"/>
          <p:cNvGrpSpPr/>
          <p:nvPr/>
        </p:nvGrpSpPr>
        <p:grpSpPr>
          <a:xfrm>
            <a:off x="-1600200" y="2314575"/>
            <a:ext cx="685800" cy="685800"/>
            <a:chOff x="0" y="0"/>
            <a:chExt cx="685800" cy="685800"/>
          </a:xfrm>
        </p:grpSpPr>
        <p:sp>
          <p:nvSpPr>
            <p:cNvPr id="746"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47"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751" name="Rectangle 18"/>
          <p:cNvGrpSpPr/>
          <p:nvPr/>
        </p:nvGrpSpPr>
        <p:grpSpPr>
          <a:xfrm>
            <a:off x="-1600200" y="3086100"/>
            <a:ext cx="685800" cy="685800"/>
            <a:chOff x="0" y="0"/>
            <a:chExt cx="685800" cy="685800"/>
          </a:xfrm>
        </p:grpSpPr>
        <p:sp>
          <p:nvSpPr>
            <p:cNvPr id="749"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50"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754" name="Rectangle 19"/>
          <p:cNvGrpSpPr/>
          <p:nvPr/>
        </p:nvGrpSpPr>
        <p:grpSpPr>
          <a:xfrm>
            <a:off x="-1600200" y="3857625"/>
            <a:ext cx="685800" cy="685800"/>
            <a:chOff x="0" y="0"/>
            <a:chExt cx="685800" cy="685800"/>
          </a:xfrm>
        </p:grpSpPr>
        <p:sp>
          <p:nvSpPr>
            <p:cNvPr id="752"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53"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755"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756"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759" name="Rectangle 22"/>
          <p:cNvGrpSpPr/>
          <p:nvPr/>
        </p:nvGrpSpPr>
        <p:grpSpPr>
          <a:xfrm>
            <a:off x="-1600200" y="4629150"/>
            <a:ext cx="685800" cy="685800"/>
            <a:chOff x="0" y="0"/>
            <a:chExt cx="685800" cy="685800"/>
          </a:xfrm>
        </p:grpSpPr>
        <p:sp>
          <p:nvSpPr>
            <p:cNvPr id="757"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58"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762" name="Rectangle 23"/>
          <p:cNvGrpSpPr/>
          <p:nvPr/>
        </p:nvGrpSpPr>
        <p:grpSpPr>
          <a:xfrm>
            <a:off x="-1600200" y="5400675"/>
            <a:ext cx="685800" cy="685800"/>
            <a:chOff x="0" y="0"/>
            <a:chExt cx="685800" cy="685800"/>
          </a:xfrm>
        </p:grpSpPr>
        <p:sp>
          <p:nvSpPr>
            <p:cNvPr id="760"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61"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765" name="Rectangle 24"/>
          <p:cNvGrpSpPr/>
          <p:nvPr/>
        </p:nvGrpSpPr>
        <p:grpSpPr>
          <a:xfrm>
            <a:off x="-1600200" y="6172200"/>
            <a:ext cx="685800" cy="685800"/>
            <a:chOff x="0" y="0"/>
            <a:chExt cx="685800" cy="685800"/>
          </a:xfrm>
        </p:grpSpPr>
        <p:sp>
          <p:nvSpPr>
            <p:cNvPr id="763"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64"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768" name="Rectangle 25"/>
          <p:cNvGrpSpPr/>
          <p:nvPr/>
        </p:nvGrpSpPr>
        <p:grpSpPr>
          <a:xfrm>
            <a:off x="-838200" y="771525"/>
            <a:ext cx="685800" cy="685800"/>
            <a:chOff x="0" y="0"/>
            <a:chExt cx="685800" cy="685800"/>
          </a:xfrm>
        </p:grpSpPr>
        <p:sp>
          <p:nvSpPr>
            <p:cNvPr id="766"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67"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771" name="Rectangle 26"/>
          <p:cNvGrpSpPr/>
          <p:nvPr/>
        </p:nvGrpSpPr>
        <p:grpSpPr>
          <a:xfrm>
            <a:off x="-838200" y="0"/>
            <a:ext cx="685800" cy="685800"/>
            <a:chOff x="0" y="0"/>
            <a:chExt cx="685800" cy="685800"/>
          </a:xfrm>
        </p:grpSpPr>
        <p:sp>
          <p:nvSpPr>
            <p:cNvPr id="769"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70"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774" name="Rectangle 27"/>
          <p:cNvGrpSpPr/>
          <p:nvPr/>
        </p:nvGrpSpPr>
        <p:grpSpPr>
          <a:xfrm>
            <a:off x="-838200" y="1543050"/>
            <a:ext cx="685800" cy="685800"/>
            <a:chOff x="0" y="0"/>
            <a:chExt cx="685800" cy="685800"/>
          </a:xfrm>
        </p:grpSpPr>
        <p:sp>
          <p:nvSpPr>
            <p:cNvPr id="772"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73"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777" name="Rectangle 28"/>
          <p:cNvGrpSpPr/>
          <p:nvPr/>
        </p:nvGrpSpPr>
        <p:grpSpPr>
          <a:xfrm>
            <a:off x="-838200" y="4629150"/>
            <a:ext cx="685800" cy="685800"/>
            <a:chOff x="0" y="0"/>
            <a:chExt cx="685800" cy="685800"/>
          </a:xfrm>
        </p:grpSpPr>
        <p:sp>
          <p:nvSpPr>
            <p:cNvPr id="775"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76"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780" name="Rectangle 29"/>
          <p:cNvGrpSpPr/>
          <p:nvPr/>
        </p:nvGrpSpPr>
        <p:grpSpPr>
          <a:xfrm>
            <a:off x="-838200" y="5400675"/>
            <a:ext cx="685800" cy="685800"/>
            <a:chOff x="0" y="0"/>
            <a:chExt cx="685800" cy="685800"/>
          </a:xfrm>
        </p:grpSpPr>
        <p:sp>
          <p:nvSpPr>
            <p:cNvPr id="778"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79"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783" name="Rectangle 30"/>
          <p:cNvGrpSpPr/>
          <p:nvPr/>
        </p:nvGrpSpPr>
        <p:grpSpPr>
          <a:xfrm>
            <a:off x="-838200" y="6172200"/>
            <a:ext cx="685800" cy="685800"/>
            <a:chOff x="0" y="0"/>
            <a:chExt cx="685800" cy="685800"/>
          </a:xfrm>
        </p:grpSpPr>
        <p:sp>
          <p:nvSpPr>
            <p:cNvPr id="781"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82"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7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85"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92"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793"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794"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797" name="Rectangle 10"/>
          <p:cNvGrpSpPr/>
          <p:nvPr/>
        </p:nvGrpSpPr>
        <p:grpSpPr>
          <a:xfrm>
            <a:off x="-838200" y="2314575"/>
            <a:ext cx="685800" cy="685800"/>
            <a:chOff x="0" y="0"/>
            <a:chExt cx="685800" cy="685800"/>
          </a:xfrm>
        </p:grpSpPr>
        <p:sp>
          <p:nvSpPr>
            <p:cNvPr id="795"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96"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800" name="Rectangle 11"/>
          <p:cNvGrpSpPr/>
          <p:nvPr/>
        </p:nvGrpSpPr>
        <p:grpSpPr>
          <a:xfrm>
            <a:off x="-838200" y="3086100"/>
            <a:ext cx="685800" cy="685800"/>
            <a:chOff x="0" y="0"/>
            <a:chExt cx="685800" cy="685800"/>
          </a:xfrm>
        </p:grpSpPr>
        <p:sp>
          <p:nvSpPr>
            <p:cNvPr id="798"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799"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803" name="Rectangle 13"/>
          <p:cNvGrpSpPr/>
          <p:nvPr/>
        </p:nvGrpSpPr>
        <p:grpSpPr>
          <a:xfrm>
            <a:off x="-838200" y="3857625"/>
            <a:ext cx="685800" cy="685800"/>
            <a:chOff x="0" y="0"/>
            <a:chExt cx="685800" cy="685800"/>
          </a:xfrm>
        </p:grpSpPr>
        <p:sp>
          <p:nvSpPr>
            <p:cNvPr id="801"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02"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806" name="Rectangle 14"/>
          <p:cNvGrpSpPr/>
          <p:nvPr/>
        </p:nvGrpSpPr>
        <p:grpSpPr>
          <a:xfrm>
            <a:off x="-1600200" y="771525"/>
            <a:ext cx="685800" cy="685800"/>
            <a:chOff x="0" y="0"/>
            <a:chExt cx="685800" cy="685800"/>
          </a:xfrm>
        </p:grpSpPr>
        <p:sp>
          <p:nvSpPr>
            <p:cNvPr id="804"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05"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809" name="Rectangle 15"/>
          <p:cNvGrpSpPr/>
          <p:nvPr/>
        </p:nvGrpSpPr>
        <p:grpSpPr>
          <a:xfrm>
            <a:off x="-1600200" y="0"/>
            <a:ext cx="685800" cy="685800"/>
            <a:chOff x="0" y="0"/>
            <a:chExt cx="685800" cy="685800"/>
          </a:xfrm>
        </p:grpSpPr>
        <p:sp>
          <p:nvSpPr>
            <p:cNvPr id="807"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08"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812" name="Rectangle 16"/>
          <p:cNvGrpSpPr/>
          <p:nvPr/>
        </p:nvGrpSpPr>
        <p:grpSpPr>
          <a:xfrm>
            <a:off x="-1600200" y="1543050"/>
            <a:ext cx="685800" cy="685800"/>
            <a:chOff x="0" y="0"/>
            <a:chExt cx="685800" cy="685800"/>
          </a:xfrm>
        </p:grpSpPr>
        <p:sp>
          <p:nvSpPr>
            <p:cNvPr id="810"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11"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815" name="Rectangle 17"/>
          <p:cNvGrpSpPr/>
          <p:nvPr/>
        </p:nvGrpSpPr>
        <p:grpSpPr>
          <a:xfrm>
            <a:off x="-1600200" y="2314575"/>
            <a:ext cx="685800" cy="685800"/>
            <a:chOff x="0" y="0"/>
            <a:chExt cx="685800" cy="685800"/>
          </a:xfrm>
        </p:grpSpPr>
        <p:sp>
          <p:nvSpPr>
            <p:cNvPr id="813"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14"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818" name="Rectangle 18"/>
          <p:cNvGrpSpPr/>
          <p:nvPr/>
        </p:nvGrpSpPr>
        <p:grpSpPr>
          <a:xfrm>
            <a:off x="-1600200" y="3086100"/>
            <a:ext cx="685800" cy="685800"/>
            <a:chOff x="0" y="0"/>
            <a:chExt cx="685800" cy="685800"/>
          </a:xfrm>
        </p:grpSpPr>
        <p:sp>
          <p:nvSpPr>
            <p:cNvPr id="816"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17"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821" name="Rectangle 19"/>
          <p:cNvGrpSpPr/>
          <p:nvPr/>
        </p:nvGrpSpPr>
        <p:grpSpPr>
          <a:xfrm>
            <a:off x="-1600200" y="3857625"/>
            <a:ext cx="685800" cy="685800"/>
            <a:chOff x="0" y="0"/>
            <a:chExt cx="685800" cy="685800"/>
          </a:xfrm>
        </p:grpSpPr>
        <p:sp>
          <p:nvSpPr>
            <p:cNvPr id="819"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20"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822"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823"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826" name="Rectangle 22"/>
          <p:cNvGrpSpPr/>
          <p:nvPr/>
        </p:nvGrpSpPr>
        <p:grpSpPr>
          <a:xfrm>
            <a:off x="-1600200" y="4629150"/>
            <a:ext cx="685800" cy="685800"/>
            <a:chOff x="0" y="0"/>
            <a:chExt cx="685800" cy="685800"/>
          </a:xfrm>
        </p:grpSpPr>
        <p:sp>
          <p:nvSpPr>
            <p:cNvPr id="824"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25"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829" name="Rectangle 23"/>
          <p:cNvGrpSpPr/>
          <p:nvPr/>
        </p:nvGrpSpPr>
        <p:grpSpPr>
          <a:xfrm>
            <a:off x="-1600200" y="5400675"/>
            <a:ext cx="685800" cy="685800"/>
            <a:chOff x="0" y="0"/>
            <a:chExt cx="685800" cy="685800"/>
          </a:xfrm>
        </p:grpSpPr>
        <p:sp>
          <p:nvSpPr>
            <p:cNvPr id="827"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28"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832" name="Rectangle 24"/>
          <p:cNvGrpSpPr/>
          <p:nvPr/>
        </p:nvGrpSpPr>
        <p:grpSpPr>
          <a:xfrm>
            <a:off x="-1600200" y="6172200"/>
            <a:ext cx="685800" cy="685800"/>
            <a:chOff x="0" y="0"/>
            <a:chExt cx="685800" cy="685800"/>
          </a:xfrm>
        </p:grpSpPr>
        <p:sp>
          <p:nvSpPr>
            <p:cNvPr id="830"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31"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835" name="Rectangle 25"/>
          <p:cNvGrpSpPr/>
          <p:nvPr/>
        </p:nvGrpSpPr>
        <p:grpSpPr>
          <a:xfrm>
            <a:off x="-838200" y="771525"/>
            <a:ext cx="685800" cy="685800"/>
            <a:chOff x="0" y="0"/>
            <a:chExt cx="685800" cy="685800"/>
          </a:xfrm>
        </p:grpSpPr>
        <p:sp>
          <p:nvSpPr>
            <p:cNvPr id="833"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34"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838" name="Rectangle 26"/>
          <p:cNvGrpSpPr/>
          <p:nvPr/>
        </p:nvGrpSpPr>
        <p:grpSpPr>
          <a:xfrm>
            <a:off x="-838200" y="0"/>
            <a:ext cx="685800" cy="685800"/>
            <a:chOff x="0" y="0"/>
            <a:chExt cx="685800" cy="685800"/>
          </a:xfrm>
        </p:grpSpPr>
        <p:sp>
          <p:nvSpPr>
            <p:cNvPr id="836"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37"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841" name="Rectangle 27"/>
          <p:cNvGrpSpPr/>
          <p:nvPr/>
        </p:nvGrpSpPr>
        <p:grpSpPr>
          <a:xfrm>
            <a:off x="-838200" y="1543050"/>
            <a:ext cx="685800" cy="685800"/>
            <a:chOff x="0" y="0"/>
            <a:chExt cx="685800" cy="685800"/>
          </a:xfrm>
        </p:grpSpPr>
        <p:sp>
          <p:nvSpPr>
            <p:cNvPr id="839"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40"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844" name="Rectangle 28"/>
          <p:cNvGrpSpPr/>
          <p:nvPr/>
        </p:nvGrpSpPr>
        <p:grpSpPr>
          <a:xfrm>
            <a:off x="-838200" y="4629150"/>
            <a:ext cx="685800" cy="685800"/>
            <a:chOff x="0" y="0"/>
            <a:chExt cx="685800" cy="685800"/>
          </a:xfrm>
        </p:grpSpPr>
        <p:sp>
          <p:nvSpPr>
            <p:cNvPr id="842"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43"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847" name="Rectangle 29"/>
          <p:cNvGrpSpPr/>
          <p:nvPr/>
        </p:nvGrpSpPr>
        <p:grpSpPr>
          <a:xfrm>
            <a:off x="-838200" y="5400675"/>
            <a:ext cx="685800" cy="685800"/>
            <a:chOff x="0" y="0"/>
            <a:chExt cx="685800" cy="685800"/>
          </a:xfrm>
        </p:grpSpPr>
        <p:sp>
          <p:nvSpPr>
            <p:cNvPr id="845"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46"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850" name="Rectangle 30"/>
          <p:cNvGrpSpPr/>
          <p:nvPr/>
        </p:nvGrpSpPr>
        <p:grpSpPr>
          <a:xfrm>
            <a:off x="-838200" y="6172200"/>
            <a:ext cx="685800" cy="685800"/>
            <a:chOff x="0" y="0"/>
            <a:chExt cx="685800" cy="685800"/>
          </a:xfrm>
        </p:grpSpPr>
        <p:sp>
          <p:nvSpPr>
            <p:cNvPr id="848"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49"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8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Narrow Column">
    <p:spTree>
      <p:nvGrpSpPr>
        <p:cNvPr id="1" name=""/>
        <p:cNvGrpSpPr/>
        <p:nvPr/>
      </p:nvGrpSpPr>
      <p:grpSpPr>
        <a:xfrm>
          <a:off x="0" y="0"/>
          <a:ext cx="0" cy="0"/>
          <a:chOff x="0" y="0"/>
          <a:chExt cx="0" cy="0"/>
        </a:xfrm>
      </p:grpSpPr>
      <p:pic>
        <p:nvPicPr>
          <p:cNvPr id="858"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859"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860"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863" name="Rectangle 10"/>
          <p:cNvGrpSpPr/>
          <p:nvPr/>
        </p:nvGrpSpPr>
        <p:grpSpPr>
          <a:xfrm>
            <a:off x="-838200" y="2314575"/>
            <a:ext cx="685800" cy="685800"/>
            <a:chOff x="0" y="0"/>
            <a:chExt cx="685800" cy="685800"/>
          </a:xfrm>
        </p:grpSpPr>
        <p:sp>
          <p:nvSpPr>
            <p:cNvPr id="861"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62"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866" name="Rectangle 11"/>
          <p:cNvGrpSpPr/>
          <p:nvPr/>
        </p:nvGrpSpPr>
        <p:grpSpPr>
          <a:xfrm>
            <a:off x="-838200" y="3086100"/>
            <a:ext cx="685800" cy="685800"/>
            <a:chOff x="0" y="0"/>
            <a:chExt cx="685800" cy="685800"/>
          </a:xfrm>
        </p:grpSpPr>
        <p:sp>
          <p:nvSpPr>
            <p:cNvPr id="864"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65"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869" name="Rectangle 13"/>
          <p:cNvGrpSpPr/>
          <p:nvPr/>
        </p:nvGrpSpPr>
        <p:grpSpPr>
          <a:xfrm>
            <a:off x="-838200" y="3857625"/>
            <a:ext cx="685800" cy="685800"/>
            <a:chOff x="0" y="0"/>
            <a:chExt cx="685800" cy="685800"/>
          </a:xfrm>
        </p:grpSpPr>
        <p:sp>
          <p:nvSpPr>
            <p:cNvPr id="867"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68"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872" name="Rectangle 14"/>
          <p:cNvGrpSpPr/>
          <p:nvPr/>
        </p:nvGrpSpPr>
        <p:grpSpPr>
          <a:xfrm>
            <a:off x="-1600200" y="771525"/>
            <a:ext cx="685800" cy="685800"/>
            <a:chOff x="0" y="0"/>
            <a:chExt cx="685800" cy="685800"/>
          </a:xfrm>
        </p:grpSpPr>
        <p:sp>
          <p:nvSpPr>
            <p:cNvPr id="870"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71"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875" name="Rectangle 15"/>
          <p:cNvGrpSpPr/>
          <p:nvPr/>
        </p:nvGrpSpPr>
        <p:grpSpPr>
          <a:xfrm>
            <a:off x="-1600200" y="0"/>
            <a:ext cx="685800" cy="685800"/>
            <a:chOff x="0" y="0"/>
            <a:chExt cx="685800" cy="685800"/>
          </a:xfrm>
        </p:grpSpPr>
        <p:sp>
          <p:nvSpPr>
            <p:cNvPr id="873"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74"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878" name="Rectangle 16"/>
          <p:cNvGrpSpPr/>
          <p:nvPr/>
        </p:nvGrpSpPr>
        <p:grpSpPr>
          <a:xfrm>
            <a:off x="-1600200" y="1543050"/>
            <a:ext cx="685800" cy="685800"/>
            <a:chOff x="0" y="0"/>
            <a:chExt cx="685800" cy="685800"/>
          </a:xfrm>
        </p:grpSpPr>
        <p:sp>
          <p:nvSpPr>
            <p:cNvPr id="876"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77"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881" name="Rectangle 17"/>
          <p:cNvGrpSpPr/>
          <p:nvPr/>
        </p:nvGrpSpPr>
        <p:grpSpPr>
          <a:xfrm>
            <a:off x="-1600200" y="2314575"/>
            <a:ext cx="685800" cy="685800"/>
            <a:chOff x="0" y="0"/>
            <a:chExt cx="685800" cy="685800"/>
          </a:xfrm>
        </p:grpSpPr>
        <p:sp>
          <p:nvSpPr>
            <p:cNvPr id="879"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80"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884" name="Rectangle 18"/>
          <p:cNvGrpSpPr/>
          <p:nvPr/>
        </p:nvGrpSpPr>
        <p:grpSpPr>
          <a:xfrm>
            <a:off x="-1600200" y="3086100"/>
            <a:ext cx="685800" cy="685800"/>
            <a:chOff x="0" y="0"/>
            <a:chExt cx="685800" cy="685800"/>
          </a:xfrm>
        </p:grpSpPr>
        <p:sp>
          <p:nvSpPr>
            <p:cNvPr id="882"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83"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887" name="Rectangle 19"/>
          <p:cNvGrpSpPr/>
          <p:nvPr/>
        </p:nvGrpSpPr>
        <p:grpSpPr>
          <a:xfrm>
            <a:off x="-1600200" y="3857625"/>
            <a:ext cx="685800" cy="685800"/>
            <a:chOff x="0" y="0"/>
            <a:chExt cx="685800" cy="685800"/>
          </a:xfrm>
        </p:grpSpPr>
        <p:sp>
          <p:nvSpPr>
            <p:cNvPr id="885"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86"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888"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889"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892" name="Rectangle 22"/>
          <p:cNvGrpSpPr/>
          <p:nvPr/>
        </p:nvGrpSpPr>
        <p:grpSpPr>
          <a:xfrm>
            <a:off x="-1600200" y="4629150"/>
            <a:ext cx="685800" cy="685800"/>
            <a:chOff x="0" y="0"/>
            <a:chExt cx="685800" cy="685800"/>
          </a:xfrm>
        </p:grpSpPr>
        <p:sp>
          <p:nvSpPr>
            <p:cNvPr id="890"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91"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895" name="Rectangle 23"/>
          <p:cNvGrpSpPr/>
          <p:nvPr/>
        </p:nvGrpSpPr>
        <p:grpSpPr>
          <a:xfrm>
            <a:off x="-1600200" y="5400675"/>
            <a:ext cx="685800" cy="685800"/>
            <a:chOff x="0" y="0"/>
            <a:chExt cx="685800" cy="685800"/>
          </a:xfrm>
        </p:grpSpPr>
        <p:sp>
          <p:nvSpPr>
            <p:cNvPr id="893"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94"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898" name="Rectangle 24"/>
          <p:cNvGrpSpPr/>
          <p:nvPr/>
        </p:nvGrpSpPr>
        <p:grpSpPr>
          <a:xfrm>
            <a:off x="-1600200" y="6172200"/>
            <a:ext cx="685800" cy="685800"/>
            <a:chOff x="0" y="0"/>
            <a:chExt cx="685800" cy="685800"/>
          </a:xfrm>
        </p:grpSpPr>
        <p:sp>
          <p:nvSpPr>
            <p:cNvPr id="896"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97"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901" name="Rectangle 25"/>
          <p:cNvGrpSpPr/>
          <p:nvPr/>
        </p:nvGrpSpPr>
        <p:grpSpPr>
          <a:xfrm>
            <a:off x="-838200" y="771525"/>
            <a:ext cx="685800" cy="685800"/>
            <a:chOff x="0" y="0"/>
            <a:chExt cx="685800" cy="685800"/>
          </a:xfrm>
        </p:grpSpPr>
        <p:sp>
          <p:nvSpPr>
            <p:cNvPr id="899"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00"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904" name="Rectangle 26"/>
          <p:cNvGrpSpPr/>
          <p:nvPr/>
        </p:nvGrpSpPr>
        <p:grpSpPr>
          <a:xfrm>
            <a:off x="-838200" y="0"/>
            <a:ext cx="685800" cy="685800"/>
            <a:chOff x="0" y="0"/>
            <a:chExt cx="685800" cy="685800"/>
          </a:xfrm>
        </p:grpSpPr>
        <p:sp>
          <p:nvSpPr>
            <p:cNvPr id="902"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03"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907" name="Rectangle 27"/>
          <p:cNvGrpSpPr/>
          <p:nvPr/>
        </p:nvGrpSpPr>
        <p:grpSpPr>
          <a:xfrm>
            <a:off x="-838200" y="1543050"/>
            <a:ext cx="685800" cy="685800"/>
            <a:chOff x="0" y="0"/>
            <a:chExt cx="685800" cy="685800"/>
          </a:xfrm>
        </p:grpSpPr>
        <p:sp>
          <p:nvSpPr>
            <p:cNvPr id="905"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06"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910" name="Rectangle 28"/>
          <p:cNvGrpSpPr/>
          <p:nvPr/>
        </p:nvGrpSpPr>
        <p:grpSpPr>
          <a:xfrm>
            <a:off x="-838200" y="4629150"/>
            <a:ext cx="685800" cy="685800"/>
            <a:chOff x="0" y="0"/>
            <a:chExt cx="685800" cy="685800"/>
          </a:xfrm>
        </p:grpSpPr>
        <p:sp>
          <p:nvSpPr>
            <p:cNvPr id="908"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09"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913" name="Rectangle 29"/>
          <p:cNvGrpSpPr/>
          <p:nvPr/>
        </p:nvGrpSpPr>
        <p:grpSpPr>
          <a:xfrm>
            <a:off x="-838200" y="5400675"/>
            <a:ext cx="685800" cy="685800"/>
            <a:chOff x="0" y="0"/>
            <a:chExt cx="685800" cy="685800"/>
          </a:xfrm>
        </p:grpSpPr>
        <p:sp>
          <p:nvSpPr>
            <p:cNvPr id="911"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12"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916" name="Rectangle 30"/>
          <p:cNvGrpSpPr/>
          <p:nvPr/>
        </p:nvGrpSpPr>
        <p:grpSpPr>
          <a:xfrm>
            <a:off x="-838200" y="6172200"/>
            <a:ext cx="685800" cy="685800"/>
            <a:chOff x="0" y="0"/>
            <a:chExt cx="685800" cy="685800"/>
          </a:xfrm>
        </p:grpSpPr>
        <p:sp>
          <p:nvSpPr>
            <p:cNvPr id="914"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15"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18" name="Title Text"/>
          <p:cNvSpPr txBox="1">
            <a:spLocks noGrp="1"/>
          </p:cNvSpPr>
          <p:nvPr>
            <p:ph type="title"/>
          </p:nvPr>
        </p:nvSpPr>
        <p:spPr>
          <a:prstGeom prst="rect">
            <a:avLst/>
          </a:prstGeom>
        </p:spPr>
        <p:txBody>
          <a:bodyPr/>
          <a:lstStyle/>
          <a:p>
            <a:r>
              <a:t>Title Text</a:t>
            </a:r>
          </a:p>
        </p:txBody>
      </p:sp>
      <p:sp>
        <p:nvSpPr>
          <p:cNvPr id="919" name="Body Level One…"/>
          <p:cNvSpPr txBox="1">
            <a:spLocks noGrp="1"/>
          </p:cNvSpPr>
          <p:nvPr>
            <p:ph type="body" sz="half" idx="1"/>
          </p:nvPr>
        </p:nvSpPr>
        <p:spPr>
          <a:xfrm>
            <a:off x="453572" y="1676400"/>
            <a:ext cx="5718629" cy="4597187"/>
          </a:xfrm>
          <a:prstGeom prst="rect">
            <a:avLst/>
          </a:prstGeom>
        </p:spPr>
        <p:txBody>
          <a:bodyPr/>
          <a:lstStyle>
            <a:lvl1pPr>
              <a:buClr>
                <a:srgbClr val="274185"/>
              </a:buClr>
            </a:lvl1pPr>
            <a:lvl2pPr>
              <a:buClr>
                <a:srgbClr val="274185"/>
              </a:buClr>
            </a:lvl2pPr>
            <a:lvl3pPr>
              <a:buClr>
                <a:srgbClr val="274185"/>
              </a:buClr>
            </a:lvl3pPr>
            <a:lvl4pPr>
              <a:buClr>
                <a:srgbClr val="274185"/>
              </a:buClr>
            </a:lvl4pPr>
            <a:lvl5pPr>
              <a:buClr>
                <a:srgbClr val="274185"/>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Narrow Column and Picture">
    <p:spTree>
      <p:nvGrpSpPr>
        <p:cNvPr id="1" name=""/>
        <p:cNvGrpSpPr/>
        <p:nvPr/>
      </p:nvGrpSpPr>
      <p:grpSpPr>
        <a:xfrm>
          <a:off x="0" y="0"/>
          <a:ext cx="0" cy="0"/>
          <a:chOff x="0" y="0"/>
          <a:chExt cx="0" cy="0"/>
        </a:xfrm>
      </p:grpSpPr>
      <p:pic>
        <p:nvPicPr>
          <p:cNvPr id="926"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927"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928"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931" name="Rectangle 10"/>
          <p:cNvGrpSpPr/>
          <p:nvPr/>
        </p:nvGrpSpPr>
        <p:grpSpPr>
          <a:xfrm>
            <a:off x="-838200" y="2314575"/>
            <a:ext cx="685800" cy="685800"/>
            <a:chOff x="0" y="0"/>
            <a:chExt cx="685800" cy="685800"/>
          </a:xfrm>
        </p:grpSpPr>
        <p:sp>
          <p:nvSpPr>
            <p:cNvPr id="929"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30"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934" name="Rectangle 11"/>
          <p:cNvGrpSpPr/>
          <p:nvPr/>
        </p:nvGrpSpPr>
        <p:grpSpPr>
          <a:xfrm>
            <a:off x="-838200" y="3086100"/>
            <a:ext cx="685800" cy="685800"/>
            <a:chOff x="0" y="0"/>
            <a:chExt cx="685800" cy="685800"/>
          </a:xfrm>
        </p:grpSpPr>
        <p:sp>
          <p:nvSpPr>
            <p:cNvPr id="932"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33"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937" name="Rectangle 13"/>
          <p:cNvGrpSpPr/>
          <p:nvPr/>
        </p:nvGrpSpPr>
        <p:grpSpPr>
          <a:xfrm>
            <a:off x="-838200" y="3857625"/>
            <a:ext cx="685800" cy="685800"/>
            <a:chOff x="0" y="0"/>
            <a:chExt cx="685800" cy="685800"/>
          </a:xfrm>
        </p:grpSpPr>
        <p:sp>
          <p:nvSpPr>
            <p:cNvPr id="935"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36"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940" name="Rectangle 14"/>
          <p:cNvGrpSpPr/>
          <p:nvPr/>
        </p:nvGrpSpPr>
        <p:grpSpPr>
          <a:xfrm>
            <a:off x="-1600200" y="771525"/>
            <a:ext cx="685800" cy="685800"/>
            <a:chOff x="0" y="0"/>
            <a:chExt cx="685800" cy="685800"/>
          </a:xfrm>
        </p:grpSpPr>
        <p:sp>
          <p:nvSpPr>
            <p:cNvPr id="938"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39"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943" name="Rectangle 15"/>
          <p:cNvGrpSpPr/>
          <p:nvPr/>
        </p:nvGrpSpPr>
        <p:grpSpPr>
          <a:xfrm>
            <a:off x="-1600200" y="0"/>
            <a:ext cx="685800" cy="685800"/>
            <a:chOff x="0" y="0"/>
            <a:chExt cx="685800" cy="685800"/>
          </a:xfrm>
        </p:grpSpPr>
        <p:sp>
          <p:nvSpPr>
            <p:cNvPr id="941"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42"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946" name="Rectangle 16"/>
          <p:cNvGrpSpPr/>
          <p:nvPr/>
        </p:nvGrpSpPr>
        <p:grpSpPr>
          <a:xfrm>
            <a:off x="-1600200" y="1543050"/>
            <a:ext cx="685800" cy="685800"/>
            <a:chOff x="0" y="0"/>
            <a:chExt cx="685800" cy="685800"/>
          </a:xfrm>
        </p:grpSpPr>
        <p:sp>
          <p:nvSpPr>
            <p:cNvPr id="944"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45"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949" name="Rectangle 17"/>
          <p:cNvGrpSpPr/>
          <p:nvPr/>
        </p:nvGrpSpPr>
        <p:grpSpPr>
          <a:xfrm>
            <a:off x="-1600200" y="2314575"/>
            <a:ext cx="685800" cy="685800"/>
            <a:chOff x="0" y="0"/>
            <a:chExt cx="685800" cy="685800"/>
          </a:xfrm>
        </p:grpSpPr>
        <p:sp>
          <p:nvSpPr>
            <p:cNvPr id="947"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48"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952" name="Rectangle 18"/>
          <p:cNvGrpSpPr/>
          <p:nvPr/>
        </p:nvGrpSpPr>
        <p:grpSpPr>
          <a:xfrm>
            <a:off x="-1600200" y="3086100"/>
            <a:ext cx="685800" cy="685800"/>
            <a:chOff x="0" y="0"/>
            <a:chExt cx="685800" cy="685800"/>
          </a:xfrm>
        </p:grpSpPr>
        <p:sp>
          <p:nvSpPr>
            <p:cNvPr id="950"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51"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955" name="Rectangle 19"/>
          <p:cNvGrpSpPr/>
          <p:nvPr/>
        </p:nvGrpSpPr>
        <p:grpSpPr>
          <a:xfrm>
            <a:off x="-1600200" y="3857625"/>
            <a:ext cx="685800" cy="685800"/>
            <a:chOff x="0" y="0"/>
            <a:chExt cx="685800" cy="685800"/>
          </a:xfrm>
        </p:grpSpPr>
        <p:sp>
          <p:nvSpPr>
            <p:cNvPr id="953"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54"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956"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957"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960" name="Rectangle 22"/>
          <p:cNvGrpSpPr/>
          <p:nvPr/>
        </p:nvGrpSpPr>
        <p:grpSpPr>
          <a:xfrm>
            <a:off x="-1600200" y="4629150"/>
            <a:ext cx="685800" cy="685800"/>
            <a:chOff x="0" y="0"/>
            <a:chExt cx="685800" cy="685800"/>
          </a:xfrm>
        </p:grpSpPr>
        <p:sp>
          <p:nvSpPr>
            <p:cNvPr id="958"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59"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963" name="Rectangle 23"/>
          <p:cNvGrpSpPr/>
          <p:nvPr/>
        </p:nvGrpSpPr>
        <p:grpSpPr>
          <a:xfrm>
            <a:off x="-1600200" y="5400675"/>
            <a:ext cx="685800" cy="685800"/>
            <a:chOff x="0" y="0"/>
            <a:chExt cx="685800" cy="685800"/>
          </a:xfrm>
        </p:grpSpPr>
        <p:sp>
          <p:nvSpPr>
            <p:cNvPr id="961"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62"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966" name="Rectangle 24"/>
          <p:cNvGrpSpPr/>
          <p:nvPr/>
        </p:nvGrpSpPr>
        <p:grpSpPr>
          <a:xfrm>
            <a:off x="-1600200" y="6172200"/>
            <a:ext cx="685800" cy="685800"/>
            <a:chOff x="0" y="0"/>
            <a:chExt cx="685800" cy="685800"/>
          </a:xfrm>
        </p:grpSpPr>
        <p:sp>
          <p:nvSpPr>
            <p:cNvPr id="964"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65"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969" name="Rectangle 25"/>
          <p:cNvGrpSpPr/>
          <p:nvPr/>
        </p:nvGrpSpPr>
        <p:grpSpPr>
          <a:xfrm>
            <a:off x="-838200" y="771525"/>
            <a:ext cx="685800" cy="685800"/>
            <a:chOff x="0" y="0"/>
            <a:chExt cx="685800" cy="685800"/>
          </a:xfrm>
        </p:grpSpPr>
        <p:sp>
          <p:nvSpPr>
            <p:cNvPr id="967"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68"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972" name="Rectangle 26"/>
          <p:cNvGrpSpPr/>
          <p:nvPr/>
        </p:nvGrpSpPr>
        <p:grpSpPr>
          <a:xfrm>
            <a:off x="-838200" y="0"/>
            <a:ext cx="685800" cy="685800"/>
            <a:chOff x="0" y="0"/>
            <a:chExt cx="685800" cy="685800"/>
          </a:xfrm>
        </p:grpSpPr>
        <p:sp>
          <p:nvSpPr>
            <p:cNvPr id="970"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71"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975" name="Rectangle 27"/>
          <p:cNvGrpSpPr/>
          <p:nvPr/>
        </p:nvGrpSpPr>
        <p:grpSpPr>
          <a:xfrm>
            <a:off x="-838200" y="1543050"/>
            <a:ext cx="685800" cy="685800"/>
            <a:chOff x="0" y="0"/>
            <a:chExt cx="685800" cy="685800"/>
          </a:xfrm>
        </p:grpSpPr>
        <p:sp>
          <p:nvSpPr>
            <p:cNvPr id="973"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74"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978" name="Rectangle 28"/>
          <p:cNvGrpSpPr/>
          <p:nvPr/>
        </p:nvGrpSpPr>
        <p:grpSpPr>
          <a:xfrm>
            <a:off x="-838200" y="4629150"/>
            <a:ext cx="685800" cy="685800"/>
            <a:chOff x="0" y="0"/>
            <a:chExt cx="685800" cy="685800"/>
          </a:xfrm>
        </p:grpSpPr>
        <p:sp>
          <p:nvSpPr>
            <p:cNvPr id="976"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77"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981" name="Rectangle 29"/>
          <p:cNvGrpSpPr/>
          <p:nvPr/>
        </p:nvGrpSpPr>
        <p:grpSpPr>
          <a:xfrm>
            <a:off x="-838200" y="5400675"/>
            <a:ext cx="685800" cy="685800"/>
            <a:chOff x="0" y="0"/>
            <a:chExt cx="685800" cy="685800"/>
          </a:xfrm>
        </p:grpSpPr>
        <p:sp>
          <p:nvSpPr>
            <p:cNvPr id="979"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80"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984" name="Rectangle 30"/>
          <p:cNvGrpSpPr/>
          <p:nvPr/>
        </p:nvGrpSpPr>
        <p:grpSpPr>
          <a:xfrm>
            <a:off x="-838200" y="6172200"/>
            <a:ext cx="685800" cy="685800"/>
            <a:chOff x="0" y="0"/>
            <a:chExt cx="685800" cy="685800"/>
          </a:xfrm>
        </p:grpSpPr>
        <p:sp>
          <p:nvSpPr>
            <p:cNvPr id="982"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83"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9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86" name="Title Text"/>
          <p:cNvSpPr txBox="1">
            <a:spLocks noGrp="1"/>
          </p:cNvSpPr>
          <p:nvPr>
            <p:ph type="title"/>
          </p:nvPr>
        </p:nvSpPr>
        <p:spPr>
          <a:prstGeom prst="rect">
            <a:avLst/>
          </a:prstGeom>
        </p:spPr>
        <p:txBody>
          <a:bodyPr/>
          <a:lstStyle/>
          <a:p>
            <a:r>
              <a:t>Title Text</a:t>
            </a:r>
          </a:p>
        </p:txBody>
      </p:sp>
      <p:sp>
        <p:nvSpPr>
          <p:cNvPr id="987" name="Picture Placeholder 4"/>
          <p:cNvSpPr>
            <a:spLocks noGrp="1"/>
          </p:cNvSpPr>
          <p:nvPr>
            <p:ph type="pic" sz="half" idx="21"/>
          </p:nvPr>
        </p:nvSpPr>
        <p:spPr>
          <a:xfrm>
            <a:off x="5897033" y="1560908"/>
            <a:ext cx="5516034" cy="4724401"/>
          </a:xfrm>
          <a:prstGeom prst="rect">
            <a:avLst/>
          </a:prstGeom>
          <a:ln w="9525">
            <a:solidFill>
              <a:srgbClr val="000000"/>
            </a:solidFill>
            <a:miter lim="800000"/>
          </a:ln>
        </p:spPr>
        <p:txBody>
          <a:bodyPr lIns="91439" rIns="91439">
            <a:noAutofit/>
          </a:bodyPr>
          <a:lstStyle/>
          <a:p>
            <a:endParaRPr/>
          </a:p>
        </p:txBody>
      </p:sp>
      <p:sp>
        <p:nvSpPr>
          <p:cNvPr id="988" name="Body Level One…"/>
          <p:cNvSpPr txBox="1">
            <a:spLocks noGrp="1"/>
          </p:cNvSpPr>
          <p:nvPr>
            <p:ph type="body" sz="half" idx="1"/>
          </p:nvPr>
        </p:nvSpPr>
        <p:spPr>
          <a:xfrm>
            <a:off x="381000" y="1560908"/>
            <a:ext cx="5312834" cy="4724401"/>
          </a:xfrm>
          <a:prstGeom prst="rect">
            <a:avLst/>
          </a:prstGeom>
        </p:spPr>
        <p:txBody>
          <a:bodyPr/>
          <a:lstStyle>
            <a:lvl1pPr>
              <a:buClr>
                <a:srgbClr val="274185"/>
              </a:buClr>
            </a:lvl1pPr>
            <a:lvl2pPr>
              <a:buClr>
                <a:srgbClr val="274185"/>
              </a:buClr>
            </a:lvl2pPr>
            <a:lvl3pPr>
              <a:buClr>
                <a:srgbClr val="274185"/>
              </a:buClr>
            </a:lvl3pPr>
            <a:lvl4pPr>
              <a:buClr>
                <a:srgbClr val="274185"/>
              </a:buClr>
            </a:lvl4pPr>
            <a:lvl5pPr>
              <a:buClr>
                <a:srgbClr val="274185"/>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Section Divider Violet">
    <p:spTree>
      <p:nvGrpSpPr>
        <p:cNvPr id="1" name=""/>
        <p:cNvGrpSpPr/>
        <p:nvPr/>
      </p:nvGrpSpPr>
      <p:grpSpPr>
        <a:xfrm>
          <a:off x="0" y="0"/>
          <a:ext cx="0" cy="0"/>
          <a:chOff x="0" y="0"/>
          <a:chExt cx="0" cy="0"/>
        </a:xfrm>
      </p:grpSpPr>
      <p:pic>
        <p:nvPicPr>
          <p:cNvPr id="995"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sp>
        <p:nvSpPr>
          <p:cNvPr id="996" name="Section Divider"/>
          <p:cNvSpPr txBox="1">
            <a:spLocks noGrp="1"/>
          </p:cNvSpPr>
          <p:nvPr>
            <p:ph type="title" hasCustomPrompt="1"/>
          </p:nvPr>
        </p:nvSpPr>
        <p:spPr>
          <a:xfrm>
            <a:off x="915204" y="1676400"/>
            <a:ext cx="8373938" cy="914400"/>
          </a:xfrm>
          <a:prstGeom prst="rect">
            <a:avLst/>
          </a:prstGeom>
        </p:spPr>
        <p:txBody>
          <a:bodyPr lIns="45719" tIns="45719" rIns="45719" bIns="45719" anchor="t"/>
          <a:lstStyle>
            <a:lvl1pPr>
              <a:defRPr sz="2400">
                <a:solidFill>
                  <a:srgbClr val="FFFFFF"/>
                </a:solidFill>
              </a:defRPr>
            </a:lvl1pPr>
          </a:lstStyle>
          <a:p>
            <a:r>
              <a:t>Section Divider</a:t>
            </a:r>
          </a:p>
        </p:txBody>
      </p:sp>
      <p:sp>
        <p:nvSpPr>
          <p:cNvPr id="997" name="Body Level One…"/>
          <p:cNvSpPr txBox="1">
            <a:spLocks noGrp="1"/>
          </p:cNvSpPr>
          <p:nvPr>
            <p:ph type="body" sz="quarter" idx="1" hasCustomPrompt="1"/>
          </p:nvPr>
        </p:nvSpPr>
        <p:spPr>
          <a:xfrm>
            <a:off x="915207" y="2743200"/>
            <a:ext cx="8374822" cy="533400"/>
          </a:xfrm>
          <a:prstGeom prst="rect">
            <a:avLst/>
          </a:prstGeom>
        </p:spPr>
        <p:txBody>
          <a:bodyPr/>
          <a:lstStyle>
            <a:lvl1pPr marL="0" indent="0">
              <a:spcBef>
                <a:spcPts val="300"/>
              </a:spcBef>
              <a:buClrTx/>
              <a:buSzTx/>
              <a:buFontTx/>
              <a:buNone/>
              <a:defRPr sz="1400">
                <a:solidFill>
                  <a:srgbClr val="FFFFFF"/>
                </a:solidFill>
              </a:defRPr>
            </a:lvl1pPr>
            <a:lvl2pPr marL="461291" indent="-119594">
              <a:spcBef>
                <a:spcPts val="300"/>
              </a:spcBef>
              <a:buClrTx/>
              <a:buFontTx/>
              <a:defRPr sz="1400">
                <a:solidFill>
                  <a:srgbClr val="FFFFFF"/>
                </a:solidFill>
              </a:defRPr>
            </a:lvl2pPr>
            <a:lvl3pPr marL="802989" indent="-119594">
              <a:spcBef>
                <a:spcPts val="300"/>
              </a:spcBef>
              <a:buClrTx/>
              <a:buFontTx/>
              <a:defRPr sz="1400">
                <a:solidFill>
                  <a:srgbClr val="FFFFFF"/>
                </a:solidFill>
              </a:defRPr>
            </a:lvl3pPr>
            <a:lvl4pPr marL="1144686" indent="-119594">
              <a:spcBef>
                <a:spcPts val="300"/>
              </a:spcBef>
              <a:buClrTx/>
              <a:buFontTx/>
              <a:defRPr sz="1400">
                <a:solidFill>
                  <a:srgbClr val="FFFFFF"/>
                </a:solidFill>
              </a:defRPr>
            </a:lvl4pPr>
            <a:lvl5pPr marL="1487441" indent="-120652">
              <a:spcBef>
                <a:spcPts val="300"/>
              </a:spcBef>
              <a:buClrTx/>
              <a:buFontTx/>
              <a:defRPr sz="1400">
                <a:solidFill>
                  <a:srgbClr val="FFFFFF"/>
                </a:solidFill>
              </a:defRPr>
            </a:lvl5pPr>
          </a:lstStyle>
          <a:p>
            <a:r>
              <a:t>DETAIL</a:t>
            </a:r>
          </a:p>
          <a:p>
            <a:pPr lvl="1"/>
            <a:endParaRPr/>
          </a:p>
          <a:p>
            <a:pPr lvl="2"/>
            <a:endParaRPr/>
          </a:p>
          <a:p>
            <a:pPr lvl="3"/>
            <a:endParaRPr/>
          </a:p>
          <a:p>
            <a:pPr lvl="4"/>
            <a:endParaRPr/>
          </a:p>
        </p:txBody>
      </p:sp>
      <p:sp>
        <p:nvSpPr>
          <p:cNvPr id="998" name="Rectangle 4"/>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FFFFFF"/>
                </a:solidFill>
              </a:defRPr>
            </a:lvl1pPr>
          </a:lstStyle>
          <a:p>
            <a:r>
              <a:t>©2020 Orlando Health, Inc. All rights reserved. Confidential.</a:t>
            </a:r>
          </a:p>
        </p:txBody>
      </p:sp>
      <p:sp>
        <p:nvSpPr>
          <p:cNvPr id="999"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2_Title and Wide Content">
    <p:spTree>
      <p:nvGrpSpPr>
        <p:cNvPr id="1" name=""/>
        <p:cNvGrpSpPr/>
        <p:nvPr/>
      </p:nvGrpSpPr>
      <p:grpSpPr>
        <a:xfrm>
          <a:off x="0" y="0"/>
          <a:ext cx="0" cy="0"/>
          <a:chOff x="0" y="0"/>
          <a:chExt cx="0" cy="0"/>
        </a:xfrm>
      </p:grpSpPr>
      <p:pic>
        <p:nvPicPr>
          <p:cNvPr id="1006"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007"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008"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011" name="Rectangle 10"/>
          <p:cNvGrpSpPr/>
          <p:nvPr/>
        </p:nvGrpSpPr>
        <p:grpSpPr>
          <a:xfrm>
            <a:off x="-838200" y="2314575"/>
            <a:ext cx="685800" cy="685800"/>
            <a:chOff x="0" y="0"/>
            <a:chExt cx="685800" cy="685800"/>
          </a:xfrm>
        </p:grpSpPr>
        <p:sp>
          <p:nvSpPr>
            <p:cNvPr id="1009"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10"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014" name="Rectangle 11"/>
          <p:cNvGrpSpPr/>
          <p:nvPr/>
        </p:nvGrpSpPr>
        <p:grpSpPr>
          <a:xfrm>
            <a:off x="-838200" y="3086100"/>
            <a:ext cx="685800" cy="685800"/>
            <a:chOff x="0" y="0"/>
            <a:chExt cx="685800" cy="685800"/>
          </a:xfrm>
        </p:grpSpPr>
        <p:sp>
          <p:nvSpPr>
            <p:cNvPr id="1012"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13"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017" name="Rectangle 13"/>
          <p:cNvGrpSpPr/>
          <p:nvPr/>
        </p:nvGrpSpPr>
        <p:grpSpPr>
          <a:xfrm>
            <a:off x="-838200" y="3857625"/>
            <a:ext cx="685800" cy="685800"/>
            <a:chOff x="0" y="0"/>
            <a:chExt cx="685800" cy="685800"/>
          </a:xfrm>
        </p:grpSpPr>
        <p:sp>
          <p:nvSpPr>
            <p:cNvPr id="1015"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16"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020" name="Rectangle 14"/>
          <p:cNvGrpSpPr/>
          <p:nvPr/>
        </p:nvGrpSpPr>
        <p:grpSpPr>
          <a:xfrm>
            <a:off x="-1600200" y="771525"/>
            <a:ext cx="685800" cy="685800"/>
            <a:chOff x="0" y="0"/>
            <a:chExt cx="685800" cy="685800"/>
          </a:xfrm>
        </p:grpSpPr>
        <p:sp>
          <p:nvSpPr>
            <p:cNvPr id="1018"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19"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023" name="Rectangle 15"/>
          <p:cNvGrpSpPr/>
          <p:nvPr/>
        </p:nvGrpSpPr>
        <p:grpSpPr>
          <a:xfrm>
            <a:off x="-1600200" y="0"/>
            <a:ext cx="685800" cy="685800"/>
            <a:chOff x="0" y="0"/>
            <a:chExt cx="685800" cy="685800"/>
          </a:xfrm>
        </p:grpSpPr>
        <p:sp>
          <p:nvSpPr>
            <p:cNvPr id="1021"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22"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026" name="Rectangle 16"/>
          <p:cNvGrpSpPr/>
          <p:nvPr/>
        </p:nvGrpSpPr>
        <p:grpSpPr>
          <a:xfrm>
            <a:off x="-1600200" y="1543050"/>
            <a:ext cx="685800" cy="685800"/>
            <a:chOff x="0" y="0"/>
            <a:chExt cx="685800" cy="685800"/>
          </a:xfrm>
        </p:grpSpPr>
        <p:sp>
          <p:nvSpPr>
            <p:cNvPr id="1024"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25"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029" name="Rectangle 17"/>
          <p:cNvGrpSpPr/>
          <p:nvPr/>
        </p:nvGrpSpPr>
        <p:grpSpPr>
          <a:xfrm>
            <a:off x="-1600200" y="2314575"/>
            <a:ext cx="685800" cy="685800"/>
            <a:chOff x="0" y="0"/>
            <a:chExt cx="685800" cy="685800"/>
          </a:xfrm>
        </p:grpSpPr>
        <p:sp>
          <p:nvSpPr>
            <p:cNvPr id="1027"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28"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032" name="Rectangle 18"/>
          <p:cNvGrpSpPr/>
          <p:nvPr/>
        </p:nvGrpSpPr>
        <p:grpSpPr>
          <a:xfrm>
            <a:off x="-1600200" y="3086100"/>
            <a:ext cx="685800" cy="685800"/>
            <a:chOff x="0" y="0"/>
            <a:chExt cx="685800" cy="685800"/>
          </a:xfrm>
        </p:grpSpPr>
        <p:sp>
          <p:nvSpPr>
            <p:cNvPr id="1030"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31"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035" name="Rectangle 19"/>
          <p:cNvGrpSpPr/>
          <p:nvPr/>
        </p:nvGrpSpPr>
        <p:grpSpPr>
          <a:xfrm>
            <a:off x="-1600200" y="3857625"/>
            <a:ext cx="685800" cy="685800"/>
            <a:chOff x="0" y="0"/>
            <a:chExt cx="685800" cy="685800"/>
          </a:xfrm>
        </p:grpSpPr>
        <p:sp>
          <p:nvSpPr>
            <p:cNvPr id="1033"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34"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036"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037"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040" name="Rectangle 22"/>
          <p:cNvGrpSpPr/>
          <p:nvPr/>
        </p:nvGrpSpPr>
        <p:grpSpPr>
          <a:xfrm>
            <a:off x="-1600200" y="4629150"/>
            <a:ext cx="685800" cy="685800"/>
            <a:chOff x="0" y="0"/>
            <a:chExt cx="685800" cy="685800"/>
          </a:xfrm>
        </p:grpSpPr>
        <p:sp>
          <p:nvSpPr>
            <p:cNvPr id="1038"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39"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043" name="Rectangle 23"/>
          <p:cNvGrpSpPr/>
          <p:nvPr/>
        </p:nvGrpSpPr>
        <p:grpSpPr>
          <a:xfrm>
            <a:off x="-1600200" y="5400675"/>
            <a:ext cx="685800" cy="685800"/>
            <a:chOff x="0" y="0"/>
            <a:chExt cx="685800" cy="685800"/>
          </a:xfrm>
        </p:grpSpPr>
        <p:sp>
          <p:nvSpPr>
            <p:cNvPr id="1041"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42"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046" name="Rectangle 24"/>
          <p:cNvGrpSpPr/>
          <p:nvPr/>
        </p:nvGrpSpPr>
        <p:grpSpPr>
          <a:xfrm>
            <a:off x="-1600200" y="6172200"/>
            <a:ext cx="685800" cy="685800"/>
            <a:chOff x="0" y="0"/>
            <a:chExt cx="685800" cy="685800"/>
          </a:xfrm>
        </p:grpSpPr>
        <p:sp>
          <p:nvSpPr>
            <p:cNvPr id="1044"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45"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049" name="Rectangle 25"/>
          <p:cNvGrpSpPr/>
          <p:nvPr/>
        </p:nvGrpSpPr>
        <p:grpSpPr>
          <a:xfrm>
            <a:off x="-838200" y="771525"/>
            <a:ext cx="685800" cy="685800"/>
            <a:chOff x="0" y="0"/>
            <a:chExt cx="685800" cy="685800"/>
          </a:xfrm>
        </p:grpSpPr>
        <p:sp>
          <p:nvSpPr>
            <p:cNvPr id="1047"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48"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052" name="Rectangle 26"/>
          <p:cNvGrpSpPr/>
          <p:nvPr/>
        </p:nvGrpSpPr>
        <p:grpSpPr>
          <a:xfrm>
            <a:off x="-838200" y="0"/>
            <a:ext cx="685800" cy="685800"/>
            <a:chOff x="0" y="0"/>
            <a:chExt cx="685800" cy="685800"/>
          </a:xfrm>
        </p:grpSpPr>
        <p:sp>
          <p:nvSpPr>
            <p:cNvPr id="1050"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51"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055" name="Rectangle 27"/>
          <p:cNvGrpSpPr/>
          <p:nvPr/>
        </p:nvGrpSpPr>
        <p:grpSpPr>
          <a:xfrm>
            <a:off x="-838200" y="1543050"/>
            <a:ext cx="685800" cy="685800"/>
            <a:chOff x="0" y="0"/>
            <a:chExt cx="685800" cy="685800"/>
          </a:xfrm>
        </p:grpSpPr>
        <p:sp>
          <p:nvSpPr>
            <p:cNvPr id="1053"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54"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058" name="Rectangle 28"/>
          <p:cNvGrpSpPr/>
          <p:nvPr/>
        </p:nvGrpSpPr>
        <p:grpSpPr>
          <a:xfrm>
            <a:off x="-838200" y="4629150"/>
            <a:ext cx="685800" cy="685800"/>
            <a:chOff x="0" y="0"/>
            <a:chExt cx="685800" cy="685800"/>
          </a:xfrm>
        </p:grpSpPr>
        <p:sp>
          <p:nvSpPr>
            <p:cNvPr id="1056"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57"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061" name="Rectangle 29"/>
          <p:cNvGrpSpPr/>
          <p:nvPr/>
        </p:nvGrpSpPr>
        <p:grpSpPr>
          <a:xfrm>
            <a:off x="-838200" y="5400675"/>
            <a:ext cx="685800" cy="685800"/>
            <a:chOff x="0" y="0"/>
            <a:chExt cx="685800" cy="685800"/>
          </a:xfrm>
        </p:grpSpPr>
        <p:sp>
          <p:nvSpPr>
            <p:cNvPr id="1059"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60"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064" name="Rectangle 30"/>
          <p:cNvGrpSpPr/>
          <p:nvPr/>
        </p:nvGrpSpPr>
        <p:grpSpPr>
          <a:xfrm>
            <a:off x="-838200" y="6172200"/>
            <a:ext cx="685800" cy="685800"/>
            <a:chOff x="0" y="0"/>
            <a:chExt cx="685800" cy="685800"/>
          </a:xfrm>
        </p:grpSpPr>
        <p:sp>
          <p:nvSpPr>
            <p:cNvPr id="1062"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63"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0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66" name="Title Text"/>
          <p:cNvSpPr txBox="1">
            <a:spLocks noGrp="1"/>
          </p:cNvSpPr>
          <p:nvPr>
            <p:ph type="title"/>
          </p:nvPr>
        </p:nvSpPr>
        <p:spPr>
          <a:xfrm>
            <a:off x="376643" y="535820"/>
            <a:ext cx="11136088" cy="819906"/>
          </a:xfrm>
          <a:prstGeom prst="rect">
            <a:avLst/>
          </a:prstGeom>
        </p:spPr>
        <p:txBody>
          <a:bodyPr/>
          <a:lstStyle/>
          <a:p>
            <a:r>
              <a:t>Title Text</a:t>
            </a:r>
          </a:p>
        </p:txBody>
      </p:sp>
      <p:sp>
        <p:nvSpPr>
          <p:cNvPr id="1067" name="Body Level One…"/>
          <p:cNvSpPr txBox="1">
            <a:spLocks noGrp="1"/>
          </p:cNvSpPr>
          <p:nvPr>
            <p:ph type="body" idx="1"/>
          </p:nvPr>
        </p:nvSpPr>
        <p:spPr>
          <a:prstGeom prst="rect">
            <a:avLst/>
          </a:prstGeom>
        </p:spPr>
        <p:txBody>
          <a:bodyPr/>
          <a:lstStyle>
            <a:lvl1pPr>
              <a:buClr>
                <a:srgbClr val="491147"/>
              </a:buClr>
            </a:lvl1pPr>
            <a:lvl2pPr>
              <a:buClr>
                <a:srgbClr val="491147"/>
              </a:buClr>
            </a:lvl2pPr>
            <a:lvl3pPr>
              <a:buClr>
                <a:srgbClr val="491147"/>
              </a:buClr>
            </a:lvl3pPr>
            <a:lvl4pPr>
              <a:buClr>
                <a:srgbClr val="491147"/>
              </a:buClr>
            </a:lvl4pPr>
            <a:lvl5pPr>
              <a:buClr>
                <a:srgbClr val="491147"/>
              </a:buClr>
            </a:lvl5pPr>
          </a:lstStyle>
          <a:p>
            <a:r>
              <a:t>Body Level One</a:t>
            </a:r>
          </a:p>
          <a:p>
            <a:pPr lvl="1"/>
            <a:r>
              <a:t>Body Level Two</a:t>
            </a:r>
          </a:p>
          <a:p>
            <a:pPr lvl="2"/>
            <a:r>
              <a:t>Body Level Three</a:t>
            </a:r>
          </a:p>
          <a:p>
            <a:pPr lvl="3"/>
            <a:r>
              <a:t>Body Level Four</a:t>
            </a:r>
          </a:p>
          <a:p>
            <a:pPr lvl="4"/>
            <a:r>
              <a:t>Body Level Five</a:t>
            </a:r>
          </a:p>
        </p:txBody>
      </p:sp>
      <p:pic>
        <p:nvPicPr>
          <p:cNvPr id="1068" name="Picture 7" descr="Picture 7"/>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ircles on the Side graphic">
    <p:spTree>
      <p:nvGrpSpPr>
        <p:cNvPr id="1" name=""/>
        <p:cNvGrpSpPr/>
        <p:nvPr/>
      </p:nvGrpSpPr>
      <p:grpSpPr>
        <a:xfrm>
          <a:off x="0" y="0"/>
          <a:ext cx="0" cy="0"/>
          <a:chOff x="0" y="0"/>
          <a:chExt cx="0" cy="0"/>
        </a:xfrm>
      </p:grpSpPr>
      <p:pic>
        <p:nvPicPr>
          <p:cNvPr id="83"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84"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85"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88" name="Rectangle 10"/>
          <p:cNvGrpSpPr/>
          <p:nvPr/>
        </p:nvGrpSpPr>
        <p:grpSpPr>
          <a:xfrm>
            <a:off x="-838200" y="2314575"/>
            <a:ext cx="685800" cy="685800"/>
            <a:chOff x="0" y="0"/>
            <a:chExt cx="685800" cy="685800"/>
          </a:xfrm>
        </p:grpSpPr>
        <p:sp>
          <p:nvSpPr>
            <p:cNvPr id="86"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87"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91" name="Rectangle 11"/>
          <p:cNvGrpSpPr/>
          <p:nvPr/>
        </p:nvGrpSpPr>
        <p:grpSpPr>
          <a:xfrm>
            <a:off x="-838200" y="3086100"/>
            <a:ext cx="685800" cy="685800"/>
            <a:chOff x="0" y="0"/>
            <a:chExt cx="685800" cy="685800"/>
          </a:xfrm>
        </p:grpSpPr>
        <p:sp>
          <p:nvSpPr>
            <p:cNvPr id="89"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0"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94" name="Rectangle 13"/>
          <p:cNvGrpSpPr/>
          <p:nvPr/>
        </p:nvGrpSpPr>
        <p:grpSpPr>
          <a:xfrm>
            <a:off x="-838200" y="3857625"/>
            <a:ext cx="685800" cy="685800"/>
            <a:chOff x="0" y="0"/>
            <a:chExt cx="685800" cy="685800"/>
          </a:xfrm>
        </p:grpSpPr>
        <p:sp>
          <p:nvSpPr>
            <p:cNvPr id="92"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3"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97" name="Rectangle 14"/>
          <p:cNvGrpSpPr/>
          <p:nvPr/>
        </p:nvGrpSpPr>
        <p:grpSpPr>
          <a:xfrm>
            <a:off x="-1600200" y="771525"/>
            <a:ext cx="685800" cy="685800"/>
            <a:chOff x="0" y="0"/>
            <a:chExt cx="685800" cy="685800"/>
          </a:xfrm>
        </p:grpSpPr>
        <p:sp>
          <p:nvSpPr>
            <p:cNvPr id="95"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6"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00" name="Rectangle 15"/>
          <p:cNvGrpSpPr/>
          <p:nvPr/>
        </p:nvGrpSpPr>
        <p:grpSpPr>
          <a:xfrm>
            <a:off x="-1600200" y="0"/>
            <a:ext cx="685800" cy="685800"/>
            <a:chOff x="0" y="0"/>
            <a:chExt cx="685800" cy="685800"/>
          </a:xfrm>
        </p:grpSpPr>
        <p:sp>
          <p:nvSpPr>
            <p:cNvPr id="98"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9"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03" name="Rectangle 16"/>
          <p:cNvGrpSpPr/>
          <p:nvPr/>
        </p:nvGrpSpPr>
        <p:grpSpPr>
          <a:xfrm>
            <a:off x="-1600200" y="1543050"/>
            <a:ext cx="685800" cy="685800"/>
            <a:chOff x="0" y="0"/>
            <a:chExt cx="685800" cy="685800"/>
          </a:xfrm>
        </p:grpSpPr>
        <p:sp>
          <p:nvSpPr>
            <p:cNvPr id="101"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2"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06" name="Rectangle 17"/>
          <p:cNvGrpSpPr/>
          <p:nvPr/>
        </p:nvGrpSpPr>
        <p:grpSpPr>
          <a:xfrm>
            <a:off x="-1600200" y="2314575"/>
            <a:ext cx="685800" cy="685800"/>
            <a:chOff x="0" y="0"/>
            <a:chExt cx="685800" cy="685800"/>
          </a:xfrm>
        </p:grpSpPr>
        <p:sp>
          <p:nvSpPr>
            <p:cNvPr id="104"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5"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09" name="Rectangle 18"/>
          <p:cNvGrpSpPr/>
          <p:nvPr/>
        </p:nvGrpSpPr>
        <p:grpSpPr>
          <a:xfrm>
            <a:off x="-1600200" y="3086100"/>
            <a:ext cx="685800" cy="685800"/>
            <a:chOff x="0" y="0"/>
            <a:chExt cx="685800" cy="685800"/>
          </a:xfrm>
        </p:grpSpPr>
        <p:sp>
          <p:nvSpPr>
            <p:cNvPr id="107"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8"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12" name="Rectangle 19"/>
          <p:cNvGrpSpPr/>
          <p:nvPr/>
        </p:nvGrpSpPr>
        <p:grpSpPr>
          <a:xfrm>
            <a:off x="-1600200" y="3857625"/>
            <a:ext cx="685800" cy="685800"/>
            <a:chOff x="0" y="0"/>
            <a:chExt cx="685800" cy="685800"/>
          </a:xfrm>
        </p:grpSpPr>
        <p:sp>
          <p:nvSpPr>
            <p:cNvPr id="110"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1"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13"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14"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17" name="Rectangle 22"/>
          <p:cNvGrpSpPr/>
          <p:nvPr/>
        </p:nvGrpSpPr>
        <p:grpSpPr>
          <a:xfrm>
            <a:off x="-1600200" y="4629150"/>
            <a:ext cx="685800" cy="685800"/>
            <a:chOff x="0" y="0"/>
            <a:chExt cx="685800" cy="685800"/>
          </a:xfrm>
        </p:grpSpPr>
        <p:sp>
          <p:nvSpPr>
            <p:cNvPr id="115"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6"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20" name="Rectangle 23"/>
          <p:cNvGrpSpPr/>
          <p:nvPr/>
        </p:nvGrpSpPr>
        <p:grpSpPr>
          <a:xfrm>
            <a:off x="-1600200" y="5400675"/>
            <a:ext cx="685800" cy="685800"/>
            <a:chOff x="0" y="0"/>
            <a:chExt cx="685800" cy="685800"/>
          </a:xfrm>
        </p:grpSpPr>
        <p:sp>
          <p:nvSpPr>
            <p:cNvPr id="118"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9"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23" name="Rectangle 24"/>
          <p:cNvGrpSpPr/>
          <p:nvPr/>
        </p:nvGrpSpPr>
        <p:grpSpPr>
          <a:xfrm>
            <a:off x="-1600200" y="6172200"/>
            <a:ext cx="685800" cy="685800"/>
            <a:chOff x="0" y="0"/>
            <a:chExt cx="685800" cy="685800"/>
          </a:xfrm>
        </p:grpSpPr>
        <p:sp>
          <p:nvSpPr>
            <p:cNvPr id="121"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2"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26" name="Rectangle 25"/>
          <p:cNvGrpSpPr/>
          <p:nvPr/>
        </p:nvGrpSpPr>
        <p:grpSpPr>
          <a:xfrm>
            <a:off x="-838200" y="771525"/>
            <a:ext cx="685800" cy="685800"/>
            <a:chOff x="0" y="0"/>
            <a:chExt cx="685800" cy="685800"/>
          </a:xfrm>
        </p:grpSpPr>
        <p:sp>
          <p:nvSpPr>
            <p:cNvPr id="124"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5"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29" name="Rectangle 26"/>
          <p:cNvGrpSpPr/>
          <p:nvPr/>
        </p:nvGrpSpPr>
        <p:grpSpPr>
          <a:xfrm>
            <a:off x="-838200" y="0"/>
            <a:ext cx="685800" cy="685800"/>
            <a:chOff x="0" y="0"/>
            <a:chExt cx="685800" cy="685800"/>
          </a:xfrm>
        </p:grpSpPr>
        <p:sp>
          <p:nvSpPr>
            <p:cNvPr id="127"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8"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32" name="Rectangle 27"/>
          <p:cNvGrpSpPr/>
          <p:nvPr/>
        </p:nvGrpSpPr>
        <p:grpSpPr>
          <a:xfrm>
            <a:off x="-838200" y="1543050"/>
            <a:ext cx="685800" cy="685800"/>
            <a:chOff x="0" y="0"/>
            <a:chExt cx="685800" cy="685800"/>
          </a:xfrm>
        </p:grpSpPr>
        <p:sp>
          <p:nvSpPr>
            <p:cNvPr id="130"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1"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35" name="Rectangle 28"/>
          <p:cNvGrpSpPr/>
          <p:nvPr/>
        </p:nvGrpSpPr>
        <p:grpSpPr>
          <a:xfrm>
            <a:off x="-838200" y="4629150"/>
            <a:ext cx="685800" cy="685800"/>
            <a:chOff x="0" y="0"/>
            <a:chExt cx="685800" cy="685800"/>
          </a:xfrm>
        </p:grpSpPr>
        <p:sp>
          <p:nvSpPr>
            <p:cNvPr id="133"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4"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38" name="Rectangle 29"/>
          <p:cNvGrpSpPr/>
          <p:nvPr/>
        </p:nvGrpSpPr>
        <p:grpSpPr>
          <a:xfrm>
            <a:off x="-838200" y="5400675"/>
            <a:ext cx="685800" cy="685800"/>
            <a:chOff x="0" y="0"/>
            <a:chExt cx="685800" cy="685800"/>
          </a:xfrm>
        </p:grpSpPr>
        <p:sp>
          <p:nvSpPr>
            <p:cNvPr id="136"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7"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41" name="Rectangle 30"/>
          <p:cNvGrpSpPr/>
          <p:nvPr/>
        </p:nvGrpSpPr>
        <p:grpSpPr>
          <a:xfrm>
            <a:off x="-838200" y="6172200"/>
            <a:ext cx="685800" cy="685800"/>
            <a:chOff x="0" y="0"/>
            <a:chExt cx="685800" cy="685800"/>
          </a:xfrm>
        </p:grpSpPr>
        <p:sp>
          <p:nvSpPr>
            <p:cNvPr id="139"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0"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43" name="Picture 5" descr="Picture 5"/>
          <p:cNvPicPr>
            <a:picLocks noChangeAspect="1"/>
          </p:cNvPicPr>
          <p:nvPr/>
        </p:nvPicPr>
        <p:blipFill>
          <a:blip r:embed="rId4"/>
          <a:stretch>
            <a:fillRect/>
          </a:stretch>
        </p:blipFill>
        <p:spPr>
          <a:xfrm>
            <a:off x="6350" y="0"/>
            <a:ext cx="12179300" cy="6858000"/>
          </a:xfrm>
          <a:prstGeom prst="rect">
            <a:avLst/>
          </a:prstGeom>
          <a:ln w="12700">
            <a:miter lim="400000"/>
          </a:ln>
        </p:spPr>
      </p:pic>
      <p:sp>
        <p:nvSpPr>
          <p:cNvPr id="144" name="Title Text"/>
          <p:cNvSpPr txBox="1">
            <a:spLocks noGrp="1"/>
          </p:cNvSpPr>
          <p:nvPr>
            <p:ph type="title"/>
          </p:nvPr>
        </p:nvSpPr>
        <p:spPr>
          <a:xfrm>
            <a:off x="381000" y="535820"/>
            <a:ext cx="8991604" cy="819906"/>
          </a:xfrm>
          <a:prstGeom prst="rect">
            <a:avLst/>
          </a:prstGeom>
        </p:spPr>
        <p:txBody>
          <a:bodyPr/>
          <a:lstStyle/>
          <a:p>
            <a:r>
              <a:t>Title Text</a:t>
            </a:r>
          </a:p>
        </p:txBody>
      </p:sp>
      <p:sp>
        <p:nvSpPr>
          <p:cNvPr id="145" name="Body Level One…"/>
          <p:cNvSpPr txBox="1">
            <a:spLocks noGrp="1"/>
          </p:cNvSpPr>
          <p:nvPr>
            <p:ph type="body" idx="1"/>
          </p:nvPr>
        </p:nvSpPr>
        <p:spPr>
          <a:xfrm>
            <a:off x="381000" y="1676400"/>
            <a:ext cx="8991604" cy="459718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6" name="Rectangle 6"/>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_Title and Blank">
    <p:spTree>
      <p:nvGrpSpPr>
        <p:cNvPr id="1" name=""/>
        <p:cNvGrpSpPr/>
        <p:nvPr/>
      </p:nvGrpSpPr>
      <p:grpSpPr>
        <a:xfrm>
          <a:off x="0" y="0"/>
          <a:ext cx="0" cy="0"/>
          <a:chOff x="0" y="0"/>
          <a:chExt cx="0" cy="0"/>
        </a:xfrm>
      </p:grpSpPr>
      <p:pic>
        <p:nvPicPr>
          <p:cNvPr id="1075"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076"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077"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080" name="Rectangle 10"/>
          <p:cNvGrpSpPr/>
          <p:nvPr/>
        </p:nvGrpSpPr>
        <p:grpSpPr>
          <a:xfrm>
            <a:off x="-838200" y="2314575"/>
            <a:ext cx="685800" cy="685800"/>
            <a:chOff x="0" y="0"/>
            <a:chExt cx="685800" cy="685800"/>
          </a:xfrm>
        </p:grpSpPr>
        <p:sp>
          <p:nvSpPr>
            <p:cNvPr id="1078"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79"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083" name="Rectangle 11"/>
          <p:cNvGrpSpPr/>
          <p:nvPr/>
        </p:nvGrpSpPr>
        <p:grpSpPr>
          <a:xfrm>
            <a:off x="-838200" y="3086100"/>
            <a:ext cx="685800" cy="685800"/>
            <a:chOff x="0" y="0"/>
            <a:chExt cx="685800" cy="685800"/>
          </a:xfrm>
        </p:grpSpPr>
        <p:sp>
          <p:nvSpPr>
            <p:cNvPr id="1081"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82"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086" name="Rectangle 13"/>
          <p:cNvGrpSpPr/>
          <p:nvPr/>
        </p:nvGrpSpPr>
        <p:grpSpPr>
          <a:xfrm>
            <a:off x="-838200" y="3857625"/>
            <a:ext cx="685800" cy="685800"/>
            <a:chOff x="0" y="0"/>
            <a:chExt cx="685800" cy="685800"/>
          </a:xfrm>
        </p:grpSpPr>
        <p:sp>
          <p:nvSpPr>
            <p:cNvPr id="1084"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85"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089" name="Rectangle 14"/>
          <p:cNvGrpSpPr/>
          <p:nvPr/>
        </p:nvGrpSpPr>
        <p:grpSpPr>
          <a:xfrm>
            <a:off x="-1600200" y="771525"/>
            <a:ext cx="685800" cy="685800"/>
            <a:chOff x="0" y="0"/>
            <a:chExt cx="685800" cy="685800"/>
          </a:xfrm>
        </p:grpSpPr>
        <p:sp>
          <p:nvSpPr>
            <p:cNvPr id="1087"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88"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092" name="Rectangle 15"/>
          <p:cNvGrpSpPr/>
          <p:nvPr/>
        </p:nvGrpSpPr>
        <p:grpSpPr>
          <a:xfrm>
            <a:off x="-1600200" y="0"/>
            <a:ext cx="685800" cy="685800"/>
            <a:chOff x="0" y="0"/>
            <a:chExt cx="685800" cy="685800"/>
          </a:xfrm>
        </p:grpSpPr>
        <p:sp>
          <p:nvSpPr>
            <p:cNvPr id="1090"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91"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095" name="Rectangle 16"/>
          <p:cNvGrpSpPr/>
          <p:nvPr/>
        </p:nvGrpSpPr>
        <p:grpSpPr>
          <a:xfrm>
            <a:off x="-1600200" y="1543050"/>
            <a:ext cx="685800" cy="685800"/>
            <a:chOff x="0" y="0"/>
            <a:chExt cx="685800" cy="685800"/>
          </a:xfrm>
        </p:grpSpPr>
        <p:sp>
          <p:nvSpPr>
            <p:cNvPr id="1093"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94"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098" name="Rectangle 17"/>
          <p:cNvGrpSpPr/>
          <p:nvPr/>
        </p:nvGrpSpPr>
        <p:grpSpPr>
          <a:xfrm>
            <a:off x="-1600200" y="2314575"/>
            <a:ext cx="685800" cy="685800"/>
            <a:chOff x="0" y="0"/>
            <a:chExt cx="685800" cy="685800"/>
          </a:xfrm>
        </p:grpSpPr>
        <p:sp>
          <p:nvSpPr>
            <p:cNvPr id="1096"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097"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101" name="Rectangle 18"/>
          <p:cNvGrpSpPr/>
          <p:nvPr/>
        </p:nvGrpSpPr>
        <p:grpSpPr>
          <a:xfrm>
            <a:off x="-1600200" y="3086100"/>
            <a:ext cx="685800" cy="685800"/>
            <a:chOff x="0" y="0"/>
            <a:chExt cx="685800" cy="685800"/>
          </a:xfrm>
        </p:grpSpPr>
        <p:sp>
          <p:nvSpPr>
            <p:cNvPr id="1099"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00"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104" name="Rectangle 19"/>
          <p:cNvGrpSpPr/>
          <p:nvPr/>
        </p:nvGrpSpPr>
        <p:grpSpPr>
          <a:xfrm>
            <a:off x="-1600200" y="3857625"/>
            <a:ext cx="685800" cy="685800"/>
            <a:chOff x="0" y="0"/>
            <a:chExt cx="685800" cy="685800"/>
          </a:xfrm>
        </p:grpSpPr>
        <p:sp>
          <p:nvSpPr>
            <p:cNvPr id="1102"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03"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105"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106"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109" name="Rectangle 22"/>
          <p:cNvGrpSpPr/>
          <p:nvPr/>
        </p:nvGrpSpPr>
        <p:grpSpPr>
          <a:xfrm>
            <a:off x="-1600200" y="4629150"/>
            <a:ext cx="685800" cy="685800"/>
            <a:chOff x="0" y="0"/>
            <a:chExt cx="685800" cy="685800"/>
          </a:xfrm>
        </p:grpSpPr>
        <p:sp>
          <p:nvSpPr>
            <p:cNvPr id="1107"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08"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112" name="Rectangle 23"/>
          <p:cNvGrpSpPr/>
          <p:nvPr/>
        </p:nvGrpSpPr>
        <p:grpSpPr>
          <a:xfrm>
            <a:off x="-1600200" y="5400675"/>
            <a:ext cx="685800" cy="685800"/>
            <a:chOff x="0" y="0"/>
            <a:chExt cx="685800" cy="685800"/>
          </a:xfrm>
        </p:grpSpPr>
        <p:sp>
          <p:nvSpPr>
            <p:cNvPr id="1110"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11"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115" name="Rectangle 24"/>
          <p:cNvGrpSpPr/>
          <p:nvPr/>
        </p:nvGrpSpPr>
        <p:grpSpPr>
          <a:xfrm>
            <a:off x="-1600200" y="6172200"/>
            <a:ext cx="685800" cy="685800"/>
            <a:chOff x="0" y="0"/>
            <a:chExt cx="685800" cy="685800"/>
          </a:xfrm>
        </p:grpSpPr>
        <p:sp>
          <p:nvSpPr>
            <p:cNvPr id="1113"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14"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118" name="Rectangle 25"/>
          <p:cNvGrpSpPr/>
          <p:nvPr/>
        </p:nvGrpSpPr>
        <p:grpSpPr>
          <a:xfrm>
            <a:off x="-838200" y="771525"/>
            <a:ext cx="685800" cy="685800"/>
            <a:chOff x="0" y="0"/>
            <a:chExt cx="685800" cy="685800"/>
          </a:xfrm>
        </p:grpSpPr>
        <p:sp>
          <p:nvSpPr>
            <p:cNvPr id="1116"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17"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121" name="Rectangle 26"/>
          <p:cNvGrpSpPr/>
          <p:nvPr/>
        </p:nvGrpSpPr>
        <p:grpSpPr>
          <a:xfrm>
            <a:off x="-838200" y="0"/>
            <a:ext cx="685800" cy="685800"/>
            <a:chOff x="0" y="0"/>
            <a:chExt cx="685800" cy="685800"/>
          </a:xfrm>
        </p:grpSpPr>
        <p:sp>
          <p:nvSpPr>
            <p:cNvPr id="1119"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20"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124" name="Rectangle 27"/>
          <p:cNvGrpSpPr/>
          <p:nvPr/>
        </p:nvGrpSpPr>
        <p:grpSpPr>
          <a:xfrm>
            <a:off x="-838200" y="1543050"/>
            <a:ext cx="685800" cy="685800"/>
            <a:chOff x="0" y="0"/>
            <a:chExt cx="685800" cy="685800"/>
          </a:xfrm>
        </p:grpSpPr>
        <p:sp>
          <p:nvSpPr>
            <p:cNvPr id="1122"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23"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127" name="Rectangle 28"/>
          <p:cNvGrpSpPr/>
          <p:nvPr/>
        </p:nvGrpSpPr>
        <p:grpSpPr>
          <a:xfrm>
            <a:off x="-838200" y="4629150"/>
            <a:ext cx="685800" cy="685800"/>
            <a:chOff x="0" y="0"/>
            <a:chExt cx="685800" cy="685800"/>
          </a:xfrm>
        </p:grpSpPr>
        <p:sp>
          <p:nvSpPr>
            <p:cNvPr id="1125"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26"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130" name="Rectangle 29"/>
          <p:cNvGrpSpPr/>
          <p:nvPr/>
        </p:nvGrpSpPr>
        <p:grpSpPr>
          <a:xfrm>
            <a:off x="-838200" y="5400675"/>
            <a:ext cx="685800" cy="685800"/>
            <a:chOff x="0" y="0"/>
            <a:chExt cx="685800" cy="685800"/>
          </a:xfrm>
        </p:grpSpPr>
        <p:sp>
          <p:nvSpPr>
            <p:cNvPr id="1128"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29"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133" name="Rectangle 30"/>
          <p:cNvGrpSpPr/>
          <p:nvPr/>
        </p:nvGrpSpPr>
        <p:grpSpPr>
          <a:xfrm>
            <a:off x="-838200" y="6172200"/>
            <a:ext cx="685800" cy="685800"/>
            <a:chOff x="0" y="0"/>
            <a:chExt cx="685800" cy="685800"/>
          </a:xfrm>
        </p:grpSpPr>
        <p:sp>
          <p:nvSpPr>
            <p:cNvPr id="1131"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32"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35" name="Title Text"/>
          <p:cNvSpPr txBox="1">
            <a:spLocks noGrp="1"/>
          </p:cNvSpPr>
          <p:nvPr>
            <p:ph type="title"/>
          </p:nvPr>
        </p:nvSpPr>
        <p:spPr>
          <a:xfrm>
            <a:off x="376643" y="535820"/>
            <a:ext cx="11136088" cy="819906"/>
          </a:xfrm>
          <a:prstGeom prst="rect">
            <a:avLst/>
          </a:prstGeom>
        </p:spPr>
        <p:txBody>
          <a:bodyPr/>
          <a:lstStyle/>
          <a:p>
            <a:r>
              <a:t>Title Text</a:t>
            </a:r>
          </a:p>
        </p:txBody>
      </p:sp>
      <p:pic>
        <p:nvPicPr>
          <p:cNvPr id="1136" name="Picture 6" descr="Picture 6"/>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_Title and Table">
    <p:spTree>
      <p:nvGrpSpPr>
        <p:cNvPr id="1" name=""/>
        <p:cNvGrpSpPr/>
        <p:nvPr/>
      </p:nvGrpSpPr>
      <p:grpSpPr>
        <a:xfrm>
          <a:off x="0" y="0"/>
          <a:ext cx="0" cy="0"/>
          <a:chOff x="0" y="0"/>
          <a:chExt cx="0" cy="0"/>
        </a:xfrm>
      </p:grpSpPr>
      <p:pic>
        <p:nvPicPr>
          <p:cNvPr id="1143"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144"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145"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148" name="Rectangle 10"/>
          <p:cNvGrpSpPr/>
          <p:nvPr/>
        </p:nvGrpSpPr>
        <p:grpSpPr>
          <a:xfrm>
            <a:off x="-838200" y="2314575"/>
            <a:ext cx="685800" cy="685800"/>
            <a:chOff x="0" y="0"/>
            <a:chExt cx="685800" cy="685800"/>
          </a:xfrm>
        </p:grpSpPr>
        <p:sp>
          <p:nvSpPr>
            <p:cNvPr id="1146"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47"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151" name="Rectangle 11"/>
          <p:cNvGrpSpPr/>
          <p:nvPr/>
        </p:nvGrpSpPr>
        <p:grpSpPr>
          <a:xfrm>
            <a:off x="-838200" y="3086100"/>
            <a:ext cx="685800" cy="685800"/>
            <a:chOff x="0" y="0"/>
            <a:chExt cx="685800" cy="685800"/>
          </a:xfrm>
        </p:grpSpPr>
        <p:sp>
          <p:nvSpPr>
            <p:cNvPr id="1149"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50"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154" name="Rectangle 13"/>
          <p:cNvGrpSpPr/>
          <p:nvPr/>
        </p:nvGrpSpPr>
        <p:grpSpPr>
          <a:xfrm>
            <a:off x="-838200" y="3857625"/>
            <a:ext cx="685800" cy="685800"/>
            <a:chOff x="0" y="0"/>
            <a:chExt cx="685800" cy="685800"/>
          </a:xfrm>
        </p:grpSpPr>
        <p:sp>
          <p:nvSpPr>
            <p:cNvPr id="1152"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53"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157" name="Rectangle 14"/>
          <p:cNvGrpSpPr/>
          <p:nvPr/>
        </p:nvGrpSpPr>
        <p:grpSpPr>
          <a:xfrm>
            <a:off x="-1600200" y="771525"/>
            <a:ext cx="685800" cy="685800"/>
            <a:chOff x="0" y="0"/>
            <a:chExt cx="685800" cy="685800"/>
          </a:xfrm>
        </p:grpSpPr>
        <p:sp>
          <p:nvSpPr>
            <p:cNvPr id="1155"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56"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160" name="Rectangle 15"/>
          <p:cNvGrpSpPr/>
          <p:nvPr/>
        </p:nvGrpSpPr>
        <p:grpSpPr>
          <a:xfrm>
            <a:off x="-1600200" y="0"/>
            <a:ext cx="685800" cy="685800"/>
            <a:chOff x="0" y="0"/>
            <a:chExt cx="685800" cy="685800"/>
          </a:xfrm>
        </p:grpSpPr>
        <p:sp>
          <p:nvSpPr>
            <p:cNvPr id="1158"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59"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163" name="Rectangle 16"/>
          <p:cNvGrpSpPr/>
          <p:nvPr/>
        </p:nvGrpSpPr>
        <p:grpSpPr>
          <a:xfrm>
            <a:off x="-1600200" y="1543050"/>
            <a:ext cx="685800" cy="685800"/>
            <a:chOff x="0" y="0"/>
            <a:chExt cx="685800" cy="685800"/>
          </a:xfrm>
        </p:grpSpPr>
        <p:sp>
          <p:nvSpPr>
            <p:cNvPr id="1161"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62"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166" name="Rectangle 17"/>
          <p:cNvGrpSpPr/>
          <p:nvPr/>
        </p:nvGrpSpPr>
        <p:grpSpPr>
          <a:xfrm>
            <a:off x="-1600200" y="2314575"/>
            <a:ext cx="685800" cy="685800"/>
            <a:chOff x="0" y="0"/>
            <a:chExt cx="685800" cy="685800"/>
          </a:xfrm>
        </p:grpSpPr>
        <p:sp>
          <p:nvSpPr>
            <p:cNvPr id="1164"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65"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169" name="Rectangle 18"/>
          <p:cNvGrpSpPr/>
          <p:nvPr/>
        </p:nvGrpSpPr>
        <p:grpSpPr>
          <a:xfrm>
            <a:off x="-1600200" y="3086100"/>
            <a:ext cx="685800" cy="685800"/>
            <a:chOff x="0" y="0"/>
            <a:chExt cx="685800" cy="685800"/>
          </a:xfrm>
        </p:grpSpPr>
        <p:sp>
          <p:nvSpPr>
            <p:cNvPr id="1167"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68"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172" name="Rectangle 19"/>
          <p:cNvGrpSpPr/>
          <p:nvPr/>
        </p:nvGrpSpPr>
        <p:grpSpPr>
          <a:xfrm>
            <a:off x="-1600200" y="3857625"/>
            <a:ext cx="685800" cy="685800"/>
            <a:chOff x="0" y="0"/>
            <a:chExt cx="685800" cy="685800"/>
          </a:xfrm>
        </p:grpSpPr>
        <p:sp>
          <p:nvSpPr>
            <p:cNvPr id="1170"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71"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173"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174"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177" name="Rectangle 22"/>
          <p:cNvGrpSpPr/>
          <p:nvPr/>
        </p:nvGrpSpPr>
        <p:grpSpPr>
          <a:xfrm>
            <a:off x="-1600200" y="4629150"/>
            <a:ext cx="685800" cy="685800"/>
            <a:chOff x="0" y="0"/>
            <a:chExt cx="685800" cy="685800"/>
          </a:xfrm>
        </p:grpSpPr>
        <p:sp>
          <p:nvSpPr>
            <p:cNvPr id="1175"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76"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180" name="Rectangle 23"/>
          <p:cNvGrpSpPr/>
          <p:nvPr/>
        </p:nvGrpSpPr>
        <p:grpSpPr>
          <a:xfrm>
            <a:off x="-1600200" y="5400675"/>
            <a:ext cx="685800" cy="685800"/>
            <a:chOff x="0" y="0"/>
            <a:chExt cx="685800" cy="685800"/>
          </a:xfrm>
        </p:grpSpPr>
        <p:sp>
          <p:nvSpPr>
            <p:cNvPr id="1178"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79"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183" name="Rectangle 24"/>
          <p:cNvGrpSpPr/>
          <p:nvPr/>
        </p:nvGrpSpPr>
        <p:grpSpPr>
          <a:xfrm>
            <a:off x="-1600200" y="6172200"/>
            <a:ext cx="685800" cy="685800"/>
            <a:chOff x="0" y="0"/>
            <a:chExt cx="685800" cy="685800"/>
          </a:xfrm>
        </p:grpSpPr>
        <p:sp>
          <p:nvSpPr>
            <p:cNvPr id="1181"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82"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186" name="Rectangle 25"/>
          <p:cNvGrpSpPr/>
          <p:nvPr/>
        </p:nvGrpSpPr>
        <p:grpSpPr>
          <a:xfrm>
            <a:off x="-838200" y="771525"/>
            <a:ext cx="685800" cy="685800"/>
            <a:chOff x="0" y="0"/>
            <a:chExt cx="685800" cy="685800"/>
          </a:xfrm>
        </p:grpSpPr>
        <p:sp>
          <p:nvSpPr>
            <p:cNvPr id="1184"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85"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189" name="Rectangle 26"/>
          <p:cNvGrpSpPr/>
          <p:nvPr/>
        </p:nvGrpSpPr>
        <p:grpSpPr>
          <a:xfrm>
            <a:off x="-838200" y="0"/>
            <a:ext cx="685800" cy="685800"/>
            <a:chOff x="0" y="0"/>
            <a:chExt cx="685800" cy="685800"/>
          </a:xfrm>
        </p:grpSpPr>
        <p:sp>
          <p:nvSpPr>
            <p:cNvPr id="1187"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88"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192" name="Rectangle 27"/>
          <p:cNvGrpSpPr/>
          <p:nvPr/>
        </p:nvGrpSpPr>
        <p:grpSpPr>
          <a:xfrm>
            <a:off x="-838200" y="1543050"/>
            <a:ext cx="685800" cy="685800"/>
            <a:chOff x="0" y="0"/>
            <a:chExt cx="685800" cy="685800"/>
          </a:xfrm>
        </p:grpSpPr>
        <p:sp>
          <p:nvSpPr>
            <p:cNvPr id="1190"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91"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195" name="Rectangle 28"/>
          <p:cNvGrpSpPr/>
          <p:nvPr/>
        </p:nvGrpSpPr>
        <p:grpSpPr>
          <a:xfrm>
            <a:off x="-838200" y="4629150"/>
            <a:ext cx="685800" cy="685800"/>
            <a:chOff x="0" y="0"/>
            <a:chExt cx="685800" cy="685800"/>
          </a:xfrm>
        </p:grpSpPr>
        <p:sp>
          <p:nvSpPr>
            <p:cNvPr id="1193"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94"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198" name="Rectangle 29"/>
          <p:cNvGrpSpPr/>
          <p:nvPr/>
        </p:nvGrpSpPr>
        <p:grpSpPr>
          <a:xfrm>
            <a:off x="-838200" y="5400675"/>
            <a:ext cx="685800" cy="685800"/>
            <a:chOff x="0" y="0"/>
            <a:chExt cx="685800" cy="685800"/>
          </a:xfrm>
        </p:grpSpPr>
        <p:sp>
          <p:nvSpPr>
            <p:cNvPr id="1196"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197"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201" name="Rectangle 30"/>
          <p:cNvGrpSpPr/>
          <p:nvPr/>
        </p:nvGrpSpPr>
        <p:grpSpPr>
          <a:xfrm>
            <a:off x="-838200" y="6172200"/>
            <a:ext cx="685800" cy="685800"/>
            <a:chOff x="0" y="0"/>
            <a:chExt cx="685800" cy="685800"/>
          </a:xfrm>
        </p:grpSpPr>
        <p:sp>
          <p:nvSpPr>
            <p:cNvPr id="1199"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00"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03" name="Title Text"/>
          <p:cNvSpPr txBox="1">
            <a:spLocks noGrp="1"/>
          </p:cNvSpPr>
          <p:nvPr>
            <p:ph type="title"/>
          </p:nvPr>
        </p:nvSpPr>
        <p:spPr>
          <a:xfrm>
            <a:off x="376643" y="535820"/>
            <a:ext cx="11136088" cy="819906"/>
          </a:xfrm>
          <a:prstGeom prst="rect">
            <a:avLst/>
          </a:prstGeom>
        </p:spPr>
        <p:txBody>
          <a:bodyPr/>
          <a:lstStyle/>
          <a:p>
            <a:r>
              <a:t>Title Text</a:t>
            </a:r>
          </a:p>
        </p:txBody>
      </p:sp>
      <p:pic>
        <p:nvPicPr>
          <p:cNvPr id="1204" name="Picture 7" descr="Picture 7"/>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1211"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212"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213"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216" name="Rectangle 10"/>
          <p:cNvGrpSpPr/>
          <p:nvPr/>
        </p:nvGrpSpPr>
        <p:grpSpPr>
          <a:xfrm>
            <a:off x="-838200" y="2314575"/>
            <a:ext cx="685800" cy="685800"/>
            <a:chOff x="0" y="0"/>
            <a:chExt cx="685800" cy="685800"/>
          </a:xfrm>
        </p:grpSpPr>
        <p:sp>
          <p:nvSpPr>
            <p:cNvPr id="1214"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15"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219" name="Rectangle 11"/>
          <p:cNvGrpSpPr/>
          <p:nvPr/>
        </p:nvGrpSpPr>
        <p:grpSpPr>
          <a:xfrm>
            <a:off x="-838200" y="3086100"/>
            <a:ext cx="685800" cy="685800"/>
            <a:chOff x="0" y="0"/>
            <a:chExt cx="685800" cy="685800"/>
          </a:xfrm>
        </p:grpSpPr>
        <p:sp>
          <p:nvSpPr>
            <p:cNvPr id="1217"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18"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222" name="Rectangle 13"/>
          <p:cNvGrpSpPr/>
          <p:nvPr/>
        </p:nvGrpSpPr>
        <p:grpSpPr>
          <a:xfrm>
            <a:off x="-838200" y="3857625"/>
            <a:ext cx="685800" cy="685800"/>
            <a:chOff x="0" y="0"/>
            <a:chExt cx="685800" cy="685800"/>
          </a:xfrm>
        </p:grpSpPr>
        <p:sp>
          <p:nvSpPr>
            <p:cNvPr id="1220"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21"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225" name="Rectangle 14"/>
          <p:cNvGrpSpPr/>
          <p:nvPr/>
        </p:nvGrpSpPr>
        <p:grpSpPr>
          <a:xfrm>
            <a:off x="-1600200" y="771525"/>
            <a:ext cx="685800" cy="685800"/>
            <a:chOff x="0" y="0"/>
            <a:chExt cx="685800" cy="685800"/>
          </a:xfrm>
        </p:grpSpPr>
        <p:sp>
          <p:nvSpPr>
            <p:cNvPr id="1223"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24"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228" name="Rectangle 15"/>
          <p:cNvGrpSpPr/>
          <p:nvPr/>
        </p:nvGrpSpPr>
        <p:grpSpPr>
          <a:xfrm>
            <a:off x="-1600200" y="0"/>
            <a:ext cx="685800" cy="685800"/>
            <a:chOff x="0" y="0"/>
            <a:chExt cx="685800" cy="685800"/>
          </a:xfrm>
        </p:grpSpPr>
        <p:sp>
          <p:nvSpPr>
            <p:cNvPr id="1226"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27"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231" name="Rectangle 16"/>
          <p:cNvGrpSpPr/>
          <p:nvPr/>
        </p:nvGrpSpPr>
        <p:grpSpPr>
          <a:xfrm>
            <a:off x="-1600200" y="1543050"/>
            <a:ext cx="685800" cy="685800"/>
            <a:chOff x="0" y="0"/>
            <a:chExt cx="685800" cy="685800"/>
          </a:xfrm>
        </p:grpSpPr>
        <p:sp>
          <p:nvSpPr>
            <p:cNvPr id="1229"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30"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234" name="Rectangle 17"/>
          <p:cNvGrpSpPr/>
          <p:nvPr/>
        </p:nvGrpSpPr>
        <p:grpSpPr>
          <a:xfrm>
            <a:off x="-1600200" y="2314575"/>
            <a:ext cx="685800" cy="685800"/>
            <a:chOff x="0" y="0"/>
            <a:chExt cx="685800" cy="685800"/>
          </a:xfrm>
        </p:grpSpPr>
        <p:sp>
          <p:nvSpPr>
            <p:cNvPr id="1232"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33"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237" name="Rectangle 18"/>
          <p:cNvGrpSpPr/>
          <p:nvPr/>
        </p:nvGrpSpPr>
        <p:grpSpPr>
          <a:xfrm>
            <a:off x="-1600200" y="3086100"/>
            <a:ext cx="685800" cy="685800"/>
            <a:chOff x="0" y="0"/>
            <a:chExt cx="685800" cy="685800"/>
          </a:xfrm>
        </p:grpSpPr>
        <p:sp>
          <p:nvSpPr>
            <p:cNvPr id="1235"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36"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240" name="Rectangle 19"/>
          <p:cNvGrpSpPr/>
          <p:nvPr/>
        </p:nvGrpSpPr>
        <p:grpSpPr>
          <a:xfrm>
            <a:off x="-1600200" y="3857625"/>
            <a:ext cx="685800" cy="685800"/>
            <a:chOff x="0" y="0"/>
            <a:chExt cx="685800" cy="685800"/>
          </a:xfrm>
        </p:grpSpPr>
        <p:sp>
          <p:nvSpPr>
            <p:cNvPr id="1238"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39"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241"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242"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245" name="Rectangle 22"/>
          <p:cNvGrpSpPr/>
          <p:nvPr/>
        </p:nvGrpSpPr>
        <p:grpSpPr>
          <a:xfrm>
            <a:off x="-1600200" y="4629150"/>
            <a:ext cx="685800" cy="685800"/>
            <a:chOff x="0" y="0"/>
            <a:chExt cx="685800" cy="685800"/>
          </a:xfrm>
        </p:grpSpPr>
        <p:sp>
          <p:nvSpPr>
            <p:cNvPr id="1243"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44"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248" name="Rectangle 23"/>
          <p:cNvGrpSpPr/>
          <p:nvPr/>
        </p:nvGrpSpPr>
        <p:grpSpPr>
          <a:xfrm>
            <a:off x="-1600200" y="5400675"/>
            <a:ext cx="685800" cy="685800"/>
            <a:chOff x="0" y="0"/>
            <a:chExt cx="685800" cy="685800"/>
          </a:xfrm>
        </p:grpSpPr>
        <p:sp>
          <p:nvSpPr>
            <p:cNvPr id="1246"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47"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251" name="Rectangle 24"/>
          <p:cNvGrpSpPr/>
          <p:nvPr/>
        </p:nvGrpSpPr>
        <p:grpSpPr>
          <a:xfrm>
            <a:off x="-1600200" y="6172200"/>
            <a:ext cx="685800" cy="685800"/>
            <a:chOff x="0" y="0"/>
            <a:chExt cx="685800" cy="685800"/>
          </a:xfrm>
        </p:grpSpPr>
        <p:sp>
          <p:nvSpPr>
            <p:cNvPr id="1249"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50"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254" name="Rectangle 25"/>
          <p:cNvGrpSpPr/>
          <p:nvPr/>
        </p:nvGrpSpPr>
        <p:grpSpPr>
          <a:xfrm>
            <a:off x="-838200" y="771525"/>
            <a:ext cx="685800" cy="685800"/>
            <a:chOff x="0" y="0"/>
            <a:chExt cx="685800" cy="685800"/>
          </a:xfrm>
        </p:grpSpPr>
        <p:sp>
          <p:nvSpPr>
            <p:cNvPr id="1252"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53"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257" name="Rectangle 26"/>
          <p:cNvGrpSpPr/>
          <p:nvPr/>
        </p:nvGrpSpPr>
        <p:grpSpPr>
          <a:xfrm>
            <a:off x="-838200" y="0"/>
            <a:ext cx="685800" cy="685800"/>
            <a:chOff x="0" y="0"/>
            <a:chExt cx="685800" cy="685800"/>
          </a:xfrm>
        </p:grpSpPr>
        <p:sp>
          <p:nvSpPr>
            <p:cNvPr id="1255"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56"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260" name="Rectangle 27"/>
          <p:cNvGrpSpPr/>
          <p:nvPr/>
        </p:nvGrpSpPr>
        <p:grpSpPr>
          <a:xfrm>
            <a:off x="-838200" y="1543050"/>
            <a:ext cx="685800" cy="685800"/>
            <a:chOff x="0" y="0"/>
            <a:chExt cx="685800" cy="685800"/>
          </a:xfrm>
        </p:grpSpPr>
        <p:sp>
          <p:nvSpPr>
            <p:cNvPr id="1258"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59"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263" name="Rectangle 28"/>
          <p:cNvGrpSpPr/>
          <p:nvPr/>
        </p:nvGrpSpPr>
        <p:grpSpPr>
          <a:xfrm>
            <a:off x="-838200" y="4629150"/>
            <a:ext cx="685800" cy="685800"/>
            <a:chOff x="0" y="0"/>
            <a:chExt cx="685800" cy="685800"/>
          </a:xfrm>
        </p:grpSpPr>
        <p:sp>
          <p:nvSpPr>
            <p:cNvPr id="1261"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62"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266" name="Rectangle 29"/>
          <p:cNvGrpSpPr/>
          <p:nvPr/>
        </p:nvGrpSpPr>
        <p:grpSpPr>
          <a:xfrm>
            <a:off x="-838200" y="5400675"/>
            <a:ext cx="685800" cy="685800"/>
            <a:chOff x="0" y="0"/>
            <a:chExt cx="685800" cy="685800"/>
          </a:xfrm>
        </p:grpSpPr>
        <p:sp>
          <p:nvSpPr>
            <p:cNvPr id="1264"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65"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269" name="Rectangle 30"/>
          <p:cNvGrpSpPr/>
          <p:nvPr/>
        </p:nvGrpSpPr>
        <p:grpSpPr>
          <a:xfrm>
            <a:off x="-838200" y="6172200"/>
            <a:ext cx="685800" cy="685800"/>
            <a:chOff x="0" y="0"/>
            <a:chExt cx="685800" cy="685800"/>
          </a:xfrm>
        </p:grpSpPr>
        <p:sp>
          <p:nvSpPr>
            <p:cNvPr id="1267"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68"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271" name="Picture 5" descr="Picture 5"/>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2_Title and Narrow Column">
    <p:spTree>
      <p:nvGrpSpPr>
        <p:cNvPr id="1" name=""/>
        <p:cNvGrpSpPr/>
        <p:nvPr/>
      </p:nvGrpSpPr>
      <p:grpSpPr>
        <a:xfrm>
          <a:off x="0" y="0"/>
          <a:ext cx="0" cy="0"/>
          <a:chOff x="0" y="0"/>
          <a:chExt cx="0" cy="0"/>
        </a:xfrm>
      </p:grpSpPr>
      <p:pic>
        <p:nvPicPr>
          <p:cNvPr id="1278"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279"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280"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283" name="Rectangle 10"/>
          <p:cNvGrpSpPr/>
          <p:nvPr/>
        </p:nvGrpSpPr>
        <p:grpSpPr>
          <a:xfrm>
            <a:off x="-838200" y="2314575"/>
            <a:ext cx="685800" cy="685800"/>
            <a:chOff x="0" y="0"/>
            <a:chExt cx="685800" cy="685800"/>
          </a:xfrm>
        </p:grpSpPr>
        <p:sp>
          <p:nvSpPr>
            <p:cNvPr id="1281"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82"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286" name="Rectangle 11"/>
          <p:cNvGrpSpPr/>
          <p:nvPr/>
        </p:nvGrpSpPr>
        <p:grpSpPr>
          <a:xfrm>
            <a:off x="-838200" y="3086100"/>
            <a:ext cx="685800" cy="685800"/>
            <a:chOff x="0" y="0"/>
            <a:chExt cx="685800" cy="685800"/>
          </a:xfrm>
        </p:grpSpPr>
        <p:sp>
          <p:nvSpPr>
            <p:cNvPr id="1284"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85"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289" name="Rectangle 13"/>
          <p:cNvGrpSpPr/>
          <p:nvPr/>
        </p:nvGrpSpPr>
        <p:grpSpPr>
          <a:xfrm>
            <a:off x="-838200" y="3857625"/>
            <a:ext cx="685800" cy="685800"/>
            <a:chOff x="0" y="0"/>
            <a:chExt cx="685800" cy="685800"/>
          </a:xfrm>
        </p:grpSpPr>
        <p:sp>
          <p:nvSpPr>
            <p:cNvPr id="1287"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88"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292" name="Rectangle 14"/>
          <p:cNvGrpSpPr/>
          <p:nvPr/>
        </p:nvGrpSpPr>
        <p:grpSpPr>
          <a:xfrm>
            <a:off x="-1600200" y="771525"/>
            <a:ext cx="685800" cy="685800"/>
            <a:chOff x="0" y="0"/>
            <a:chExt cx="685800" cy="685800"/>
          </a:xfrm>
        </p:grpSpPr>
        <p:sp>
          <p:nvSpPr>
            <p:cNvPr id="1290"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91"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295" name="Rectangle 15"/>
          <p:cNvGrpSpPr/>
          <p:nvPr/>
        </p:nvGrpSpPr>
        <p:grpSpPr>
          <a:xfrm>
            <a:off x="-1600200" y="0"/>
            <a:ext cx="685800" cy="685800"/>
            <a:chOff x="0" y="0"/>
            <a:chExt cx="685800" cy="685800"/>
          </a:xfrm>
        </p:grpSpPr>
        <p:sp>
          <p:nvSpPr>
            <p:cNvPr id="1293"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94"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298" name="Rectangle 16"/>
          <p:cNvGrpSpPr/>
          <p:nvPr/>
        </p:nvGrpSpPr>
        <p:grpSpPr>
          <a:xfrm>
            <a:off x="-1600200" y="1543050"/>
            <a:ext cx="685800" cy="685800"/>
            <a:chOff x="0" y="0"/>
            <a:chExt cx="685800" cy="685800"/>
          </a:xfrm>
        </p:grpSpPr>
        <p:sp>
          <p:nvSpPr>
            <p:cNvPr id="1296"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97"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301" name="Rectangle 17"/>
          <p:cNvGrpSpPr/>
          <p:nvPr/>
        </p:nvGrpSpPr>
        <p:grpSpPr>
          <a:xfrm>
            <a:off x="-1600200" y="2314575"/>
            <a:ext cx="685800" cy="685800"/>
            <a:chOff x="0" y="0"/>
            <a:chExt cx="685800" cy="685800"/>
          </a:xfrm>
        </p:grpSpPr>
        <p:sp>
          <p:nvSpPr>
            <p:cNvPr id="1299"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00"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304" name="Rectangle 18"/>
          <p:cNvGrpSpPr/>
          <p:nvPr/>
        </p:nvGrpSpPr>
        <p:grpSpPr>
          <a:xfrm>
            <a:off x="-1600200" y="3086100"/>
            <a:ext cx="685800" cy="685800"/>
            <a:chOff x="0" y="0"/>
            <a:chExt cx="685800" cy="685800"/>
          </a:xfrm>
        </p:grpSpPr>
        <p:sp>
          <p:nvSpPr>
            <p:cNvPr id="1302"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03"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307" name="Rectangle 19"/>
          <p:cNvGrpSpPr/>
          <p:nvPr/>
        </p:nvGrpSpPr>
        <p:grpSpPr>
          <a:xfrm>
            <a:off x="-1600200" y="3857625"/>
            <a:ext cx="685800" cy="685800"/>
            <a:chOff x="0" y="0"/>
            <a:chExt cx="685800" cy="685800"/>
          </a:xfrm>
        </p:grpSpPr>
        <p:sp>
          <p:nvSpPr>
            <p:cNvPr id="1305"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06"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308"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309"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312" name="Rectangle 22"/>
          <p:cNvGrpSpPr/>
          <p:nvPr/>
        </p:nvGrpSpPr>
        <p:grpSpPr>
          <a:xfrm>
            <a:off x="-1600200" y="4629150"/>
            <a:ext cx="685800" cy="685800"/>
            <a:chOff x="0" y="0"/>
            <a:chExt cx="685800" cy="685800"/>
          </a:xfrm>
        </p:grpSpPr>
        <p:sp>
          <p:nvSpPr>
            <p:cNvPr id="1310"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11"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315" name="Rectangle 23"/>
          <p:cNvGrpSpPr/>
          <p:nvPr/>
        </p:nvGrpSpPr>
        <p:grpSpPr>
          <a:xfrm>
            <a:off x="-1600200" y="5400675"/>
            <a:ext cx="685800" cy="685800"/>
            <a:chOff x="0" y="0"/>
            <a:chExt cx="685800" cy="685800"/>
          </a:xfrm>
        </p:grpSpPr>
        <p:sp>
          <p:nvSpPr>
            <p:cNvPr id="1313"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14"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318" name="Rectangle 24"/>
          <p:cNvGrpSpPr/>
          <p:nvPr/>
        </p:nvGrpSpPr>
        <p:grpSpPr>
          <a:xfrm>
            <a:off x="-1600200" y="6172200"/>
            <a:ext cx="685800" cy="685800"/>
            <a:chOff x="0" y="0"/>
            <a:chExt cx="685800" cy="685800"/>
          </a:xfrm>
        </p:grpSpPr>
        <p:sp>
          <p:nvSpPr>
            <p:cNvPr id="1316"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17"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321" name="Rectangle 25"/>
          <p:cNvGrpSpPr/>
          <p:nvPr/>
        </p:nvGrpSpPr>
        <p:grpSpPr>
          <a:xfrm>
            <a:off x="-838200" y="771525"/>
            <a:ext cx="685800" cy="685800"/>
            <a:chOff x="0" y="0"/>
            <a:chExt cx="685800" cy="685800"/>
          </a:xfrm>
        </p:grpSpPr>
        <p:sp>
          <p:nvSpPr>
            <p:cNvPr id="1319"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20"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324" name="Rectangle 26"/>
          <p:cNvGrpSpPr/>
          <p:nvPr/>
        </p:nvGrpSpPr>
        <p:grpSpPr>
          <a:xfrm>
            <a:off x="-838200" y="0"/>
            <a:ext cx="685800" cy="685800"/>
            <a:chOff x="0" y="0"/>
            <a:chExt cx="685800" cy="685800"/>
          </a:xfrm>
        </p:grpSpPr>
        <p:sp>
          <p:nvSpPr>
            <p:cNvPr id="1322"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23"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327" name="Rectangle 27"/>
          <p:cNvGrpSpPr/>
          <p:nvPr/>
        </p:nvGrpSpPr>
        <p:grpSpPr>
          <a:xfrm>
            <a:off x="-838200" y="1543050"/>
            <a:ext cx="685800" cy="685800"/>
            <a:chOff x="0" y="0"/>
            <a:chExt cx="685800" cy="685800"/>
          </a:xfrm>
        </p:grpSpPr>
        <p:sp>
          <p:nvSpPr>
            <p:cNvPr id="1325"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26"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330" name="Rectangle 28"/>
          <p:cNvGrpSpPr/>
          <p:nvPr/>
        </p:nvGrpSpPr>
        <p:grpSpPr>
          <a:xfrm>
            <a:off x="-838200" y="4629150"/>
            <a:ext cx="685800" cy="685800"/>
            <a:chOff x="0" y="0"/>
            <a:chExt cx="685800" cy="685800"/>
          </a:xfrm>
        </p:grpSpPr>
        <p:sp>
          <p:nvSpPr>
            <p:cNvPr id="1328"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29"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333" name="Rectangle 29"/>
          <p:cNvGrpSpPr/>
          <p:nvPr/>
        </p:nvGrpSpPr>
        <p:grpSpPr>
          <a:xfrm>
            <a:off x="-838200" y="5400675"/>
            <a:ext cx="685800" cy="685800"/>
            <a:chOff x="0" y="0"/>
            <a:chExt cx="685800" cy="685800"/>
          </a:xfrm>
        </p:grpSpPr>
        <p:sp>
          <p:nvSpPr>
            <p:cNvPr id="1331"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32"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336" name="Rectangle 30"/>
          <p:cNvGrpSpPr/>
          <p:nvPr/>
        </p:nvGrpSpPr>
        <p:grpSpPr>
          <a:xfrm>
            <a:off x="-838200" y="6172200"/>
            <a:ext cx="685800" cy="685800"/>
            <a:chOff x="0" y="0"/>
            <a:chExt cx="685800" cy="685800"/>
          </a:xfrm>
        </p:grpSpPr>
        <p:sp>
          <p:nvSpPr>
            <p:cNvPr id="1334"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35"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3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38" name="Title Text"/>
          <p:cNvSpPr txBox="1">
            <a:spLocks noGrp="1"/>
          </p:cNvSpPr>
          <p:nvPr>
            <p:ph type="title"/>
          </p:nvPr>
        </p:nvSpPr>
        <p:spPr>
          <a:xfrm>
            <a:off x="376643" y="535820"/>
            <a:ext cx="11136088" cy="819906"/>
          </a:xfrm>
          <a:prstGeom prst="rect">
            <a:avLst/>
          </a:prstGeom>
        </p:spPr>
        <p:txBody>
          <a:bodyPr/>
          <a:lstStyle/>
          <a:p>
            <a:r>
              <a:t>Title Text</a:t>
            </a:r>
          </a:p>
        </p:txBody>
      </p:sp>
      <p:sp>
        <p:nvSpPr>
          <p:cNvPr id="1339" name="Body Level One…"/>
          <p:cNvSpPr txBox="1">
            <a:spLocks noGrp="1"/>
          </p:cNvSpPr>
          <p:nvPr>
            <p:ph type="body" sz="half" idx="1"/>
          </p:nvPr>
        </p:nvSpPr>
        <p:spPr>
          <a:xfrm>
            <a:off x="453572" y="1676400"/>
            <a:ext cx="5718629" cy="4597187"/>
          </a:xfrm>
          <a:prstGeom prst="rect">
            <a:avLst/>
          </a:prstGeom>
        </p:spPr>
        <p:txBody>
          <a:bodyPr/>
          <a:lstStyle>
            <a:lvl1pPr>
              <a:buClr>
                <a:srgbClr val="491147"/>
              </a:buClr>
            </a:lvl1pPr>
            <a:lvl2pPr>
              <a:buClr>
                <a:srgbClr val="491147"/>
              </a:buClr>
            </a:lvl2pPr>
            <a:lvl3pPr>
              <a:buClr>
                <a:srgbClr val="491147"/>
              </a:buClr>
            </a:lvl3pPr>
            <a:lvl4pPr>
              <a:buClr>
                <a:srgbClr val="491147"/>
              </a:buClr>
            </a:lvl4pPr>
            <a:lvl5pPr>
              <a:buClr>
                <a:srgbClr val="491147"/>
              </a:buClr>
            </a:lvl5pPr>
          </a:lstStyle>
          <a:p>
            <a:r>
              <a:t>Body Level One</a:t>
            </a:r>
          </a:p>
          <a:p>
            <a:pPr lvl="1"/>
            <a:r>
              <a:t>Body Level Two</a:t>
            </a:r>
          </a:p>
          <a:p>
            <a:pPr lvl="2"/>
            <a:r>
              <a:t>Body Level Three</a:t>
            </a:r>
          </a:p>
          <a:p>
            <a:pPr lvl="3"/>
            <a:r>
              <a:t>Body Level Four</a:t>
            </a:r>
          </a:p>
          <a:p>
            <a:pPr lvl="4"/>
            <a:r>
              <a:t>Body Level Five</a:t>
            </a:r>
          </a:p>
        </p:txBody>
      </p:sp>
      <p:pic>
        <p:nvPicPr>
          <p:cNvPr id="1340" name="Picture 6" descr="Picture 6"/>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_Title, Narrow Column and Picture">
    <p:spTree>
      <p:nvGrpSpPr>
        <p:cNvPr id="1" name=""/>
        <p:cNvGrpSpPr/>
        <p:nvPr/>
      </p:nvGrpSpPr>
      <p:grpSpPr>
        <a:xfrm>
          <a:off x="0" y="0"/>
          <a:ext cx="0" cy="0"/>
          <a:chOff x="0" y="0"/>
          <a:chExt cx="0" cy="0"/>
        </a:xfrm>
      </p:grpSpPr>
      <p:pic>
        <p:nvPicPr>
          <p:cNvPr id="1347"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348"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349"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352" name="Rectangle 10"/>
          <p:cNvGrpSpPr/>
          <p:nvPr/>
        </p:nvGrpSpPr>
        <p:grpSpPr>
          <a:xfrm>
            <a:off x="-838200" y="2314575"/>
            <a:ext cx="685800" cy="685800"/>
            <a:chOff x="0" y="0"/>
            <a:chExt cx="685800" cy="685800"/>
          </a:xfrm>
        </p:grpSpPr>
        <p:sp>
          <p:nvSpPr>
            <p:cNvPr id="1350"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51"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355" name="Rectangle 11"/>
          <p:cNvGrpSpPr/>
          <p:nvPr/>
        </p:nvGrpSpPr>
        <p:grpSpPr>
          <a:xfrm>
            <a:off x="-838200" y="3086100"/>
            <a:ext cx="685800" cy="685800"/>
            <a:chOff x="0" y="0"/>
            <a:chExt cx="685800" cy="685800"/>
          </a:xfrm>
        </p:grpSpPr>
        <p:sp>
          <p:nvSpPr>
            <p:cNvPr id="1353"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54"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358" name="Rectangle 13"/>
          <p:cNvGrpSpPr/>
          <p:nvPr/>
        </p:nvGrpSpPr>
        <p:grpSpPr>
          <a:xfrm>
            <a:off x="-838200" y="3857625"/>
            <a:ext cx="685800" cy="685800"/>
            <a:chOff x="0" y="0"/>
            <a:chExt cx="685800" cy="685800"/>
          </a:xfrm>
        </p:grpSpPr>
        <p:sp>
          <p:nvSpPr>
            <p:cNvPr id="1356"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57"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361" name="Rectangle 14"/>
          <p:cNvGrpSpPr/>
          <p:nvPr/>
        </p:nvGrpSpPr>
        <p:grpSpPr>
          <a:xfrm>
            <a:off x="-1600200" y="771525"/>
            <a:ext cx="685800" cy="685800"/>
            <a:chOff x="0" y="0"/>
            <a:chExt cx="685800" cy="685800"/>
          </a:xfrm>
        </p:grpSpPr>
        <p:sp>
          <p:nvSpPr>
            <p:cNvPr id="1359"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60"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364" name="Rectangle 15"/>
          <p:cNvGrpSpPr/>
          <p:nvPr/>
        </p:nvGrpSpPr>
        <p:grpSpPr>
          <a:xfrm>
            <a:off x="-1600200" y="0"/>
            <a:ext cx="685800" cy="685800"/>
            <a:chOff x="0" y="0"/>
            <a:chExt cx="685800" cy="685800"/>
          </a:xfrm>
        </p:grpSpPr>
        <p:sp>
          <p:nvSpPr>
            <p:cNvPr id="1362"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63"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367" name="Rectangle 16"/>
          <p:cNvGrpSpPr/>
          <p:nvPr/>
        </p:nvGrpSpPr>
        <p:grpSpPr>
          <a:xfrm>
            <a:off x="-1600200" y="1543050"/>
            <a:ext cx="685800" cy="685800"/>
            <a:chOff x="0" y="0"/>
            <a:chExt cx="685800" cy="685800"/>
          </a:xfrm>
        </p:grpSpPr>
        <p:sp>
          <p:nvSpPr>
            <p:cNvPr id="1365"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66"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370" name="Rectangle 17"/>
          <p:cNvGrpSpPr/>
          <p:nvPr/>
        </p:nvGrpSpPr>
        <p:grpSpPr>
          <a:xfrm>
            <a:off x="-1600200" y="2314575"/>
            <a:ext cx="685800" cy="685800"/>
            <a:chOff x="0" y="0"/>
            <a:chExt cx="685800" cy="685800"/>
          </a:xfrm>
        </p:grpSpPr>
        <p:sp>
          <p:nvSpPr>
            <p:cNvPr id="1368"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69"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373" name="Rectangle 18"/>
          <p:cNvGrpSpPr/>
          <p:nvPr/>
        </p:nvGrpSpPr>
        <p:grpSpPr>
          <a:xfrm>
            <a:off x="-1600200" y="3086100"/>
            <a:ext cx="685800" cy="685800"/>
            <a:chOff x="0" y="0"/>
            <a:chExt cx="685800" cy="685800"/>
          </a:xfrm>
        </p:grpSpPr>
        <p:sp>
          <p:nvSpPr>
            <p:cNvPr id="1371"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72"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376" name="Rectangle 19"/>
          <p:cNvGrpSpPr/>
          <p:nvPr/>
        </p:nvGrpSpPr>
        <p:grpSpPr>
          <a:xfrm>
            <a:off x="-1600200" y="3857625"/>
            <a:ext cx="685800" cy="685800"/>
            <a:chOff x="0" y="0"/>
            <a:chExt cx="685800" cy="685800"/>
          </a:xfrm>
        </p:grpSpPr>
        <p:sp>
          <p:nvSpPr>
            <p:cNvPr id="1374"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75"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377"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378"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381" name="Rectangle 22"/>
          <p:cNvGrpSpPr/>
          <p:nvPr/>
        </p:nvGrpSpPr>
        <p:grpSpPr>
          <a:xfrm>
            <a:off x="-1600200" y="4629150"/>
            <a:ext cx="685800" cy="685800"/>
            <a:chOff x="0" y="0"/>
            <a:chExt cx="685800" cy="685800"/>
          </a:xfrm>
        </p:grpSpPr>
        <p:sp>
          <p:nvSpPr>
            <p:cNvPr id="1379"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80"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384" name="Rectangle 23"/>
          <p:cNvGrpSpPr/>
          <p:nvPr/>
        </p:nvGrpSpPr>
        <p:grpSpPr>
          <a:xfrm>
            <a:off x="-1600200" y="5400675"/>
            <a:ext cx="685800" cy="685800"/>
            <a:chOff x="0" y="0"/>
            <a:chExt cx="685800" cy="685800"/>
          </a:xfrm>
        </p:grpSpPr>
        <p:sp>
          <p:nvSpPr>
            <p:cNvPr id="1382"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83"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387" name="Rectangle 24"/>
          <p:cNvGrpSpPr/>
          <p:nvPr/>
        </p:nvGrpSpPr>
        <p:grpSpPr>
          <a:xfrm>
            <a:off x="-1600200" y="6172200"/>
            <a:ext cx="685800" cy="685800"/>
            <a:chOff x="0" y="0"/>
            <a:chExt cx="685800" cy="685800"/>
          </a:xfrm>
        </p:grpSpPr>
        <p:sp>
          <p:nvSpPr>
            <p:cNvPr id="1385"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86"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390" name="Rectangle 25"/>
          <p:cNvGrpSpPr/>
          <p:nvPr/>
        </p:nvGrpSpPr>
        <p:grpSpPr>
          <a:xfrm>
            <a:off x="-838200" y="771525"/>
            <a:ext cx="685800" cy="685800"/>
            <a:chOff x="0" y="0"/>
            <a:chExt cx="685800" cy="685800"/>
          </a:xfrm>
        </p:grpSpPr>
        <p:sp>
          <p:nvSpPr>
            <p:cNvPr id="1388"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89"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393" name="Rectangle 26"/>
          <p:cNvGrpSpPr/>
          <p:nvPr/>
        </p:nvGrpSpPr>
        <p:grpSpPr>
          <a:xfrm>
            <a:off x="-838200" y="0"/>
            <a:ext cx="685800" cy="685800"/>
            <a:chOff x="0" y="0"/>
            <a:chExt cx="685800" cy="685800"/>
          </a:xfrm>
        </p:grpSpPr>
        <p:sp>
          <p:nvSpPr>
            <p:cNvPr id="1391"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92"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396" name="Rectangle 27"/>
          <p:cNvGrpSpPr/>
          <p:nvPr/>
        </p:nvGrpSpPr>
        <p:grpSpPr>
          <a:xfrm>
            <a:off x="-838200" y="1543050"/>
            <a:ext cx="685800" cy="685800"/>
            <a:chOff x="0" y="0"/>
            <a:chExt cx="685800" cy="685800"/>
          </a:xfrm>
        </p:grpSpPr>
        <p:sp>
          <p:nvSpPr>
            <p:cNvPr id="1394"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95"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399" name="Rectangle 28"/>
          <p:cNvGrpSpPr/>
          <p:nvPr/>
        </p:nvGrpSpPr>
        <p:grpSpPr>
          <a:xfrm>
            <a:off x="-838200" y="4629150"/>
            <a:ext cx="685800" cy="685800"/>
            <a:chOff x="0" y="0"/>
            <a:chExt cx="685800" cy="685800"/>
          </a:xfrm>
        </p:grpSpPr>
        <p:sp>
          <p:nvSpPr>
            <p:cNvPr id="1397"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398"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402" name="Rectangle 29"/>
          <p:cNvGrpSpPr/>
          <p:nvPr/>
        </p:nvGrpSpPr>
        <p:grpSpPr>
          <a:xfrm>
            <a:off x="-838200" y="5400675"/>
            <a:ext cx="685800" cy="685800"/>
            <a:chOff x="0" y="0"/>
            <a:chExt cx="685800" cy="685800"/>
          </a:xfrm>
        </p:grpSpPr>
        <p:sp>
          <p:nvSpPr>
            <p:cNvPr id="1400"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01"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405" name="Rectangle 30"/>
          <p:cNvGrpSpPr/>
          <p:nvPr/>
        </p:nvGrpSpPr>
        <p:grpSpPr>
          <a:xfrm>
            <a:off x="-838200" y="6172200"/>
            <a:ext cx="685800" cy="685800"/>
            <a:chOff x="0" y="0"/>
            <a:chExt cx="685800" cy="685800"/>
          </a:xfrm>
        </p:grpSpPr>
        <p:sp>
          <p:nvSpPr>
            <p:cNvPr id="1403"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04"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07" name="Title Text"/>
          <p:cNvSpPr txBox="1">
            <a:spLocks noGrp="1"/>
          </p:cNvSpPr>
          <p:nvPr>
            <p:ph type="title"/>
          </p:nvPr>
        </p:nvSpPr>
        <p:spPr>
          <a:xfrm>
            <a:off x="376643" y="535820"/>
            <a:ext cx="11136088" cy="819906"/>
          </a:xfrm>
          <a:prstGeom prst="rect">
            <a:avLst/>
          </a:prstGeom>
        </p:spPr>
        <p:txBody>
          <a:bodyPr/>
          <a:lstStyle/>
          <a:p>
            <a:r>
              <a:t>Title Text</a:t>
            </a:r>
          </a:p>
        </p:txBody>
      </p:sp>
      <p:sp>
        <p:nvSpPr>
          <p:cNvPr id="1408" name="Picture Placeholder 4"/>
          <p:cNvSpPr>
            <a:spLocks noGrp="1"/>
          </p:cNvSpPr>
          <p:nvPr>
            <p:ph type="pic" sz="half" idx="21"/>
          </p:nvPr>
        </p:nvSpPr>
        <p:spPr>
          <a:xfrm>
            <a:off x="5897033" y="1524000"/>
            <a:ext cx="5516034" cy="4724400"/>
          </a:xfrm>
          <a:prstGeom prst="rect">
            <a:avLst/>
          </a:prstGeom>
          <a:ln w="9525">
            <a:solidFill>
              <a:srgbClr val="000000"/>
            </a:solidFill>
            <a:miter lim="800000"/>
          </a:ln>
        </p:spPr>
        <p:txBody>
          <a:bodyPr lIns="91439" rIns="91439">
            <a:noAutofit/>
          </a:bodyPr>
          <a:lstStyle/>
          <a:p>
            <a:endParaRPr/>
          </a:p>
        </p:txBody>
      </p:sp>
      <p:sp>
        <p:nvSpPr>
          <p:cNvPr id="1409" name="Body Level One…"/>
          <p:cNvSpPr txBox="1">
            <a:spLocks noGrp="1"/>
          </p:cNvSpPr>
          <p:nvPr>
            <p:ph type="body" sz="half" idx="1"/>
          </p:nvPr>
        </p:nvSpPr>
        <p:spPr>
          <a:xfrm>
            <a:off x="381000" y="1524000"/>
            <a:ext cx="5312834" cy="4724400"/>
          </a:xfrm>
          <a:prstGeom prst="rect">
            <a:avLst/>
          </a:prstGeom>
        </p:spPr>
        <p:txBody>
          <a:bodyPr/>
          <a:lstStyle>
            <a:lvl1pPr>
              <a:buClr>
                <a:srgbClr val="491147"/>
              </a:buClr>
            </a:lvl1pPr>
            <a:lvl2pPr>
              <a:buClr>
                <a:srgbClr val="491147"/>
              </a:buClr>
            </a:lvl2pPr>
            <a:lvl3pPr>
              <a:buClr>
                <a:srgbClr val="491147"/>
              </a:buClr>
            </a:lvl3pPr>
            <a:lvl4pPr>
              <a:buClr>
                <a:srgbClr val="491147"/>
              </a:buClr>
            </a:lvl4pPr>
            <a:lvl5pPr>
              <a:buClr>
                <a:srgbClr val="491147"/>
              </a:buClr>
            </a:lvl5pPr>
          </a:lstStyle>
          <a:p>
            <a:r>
              <a:t>Body Level One</a:t>
            </a:r>
          </a:p>
          <a:p>
            <a:pPr lvl="1"/>
            <a:r>
              <a:t>Body Level Two</a:t>
            </a:r>
          </a:p>
          <a:p>
            <a:pPr lvl="2"/>
            <a:r>
              <a:t>Body Level Three</a:t>
            </a:r>
          </a:p>
          <a:p>
            <a:pPr lvl="3"/>
            <a:r>
              <a:t>Body Level Four</a:t>
            </a:r>
          </a:p>
          <a:p>
            <a:pPr lvl="4"/>
            <a:r>
              <a:t>Body Level Five</a:t>
            </a:r>
          </a:p>
        </p:txBody>
      </p:sp>
      <p:pic>
        <p:nvPicPr>
          <p:cNvPr id="1410"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Section Divider Teal">
    <p:spTree>
      <p:nvGrpSpPr>
        <p:cNvPr id="1" name=""/>
        <p:cNvGrpSpPr/>
        <p:nvPr/>
      </p:nvGrpSpPr>
      <p:grpSpPr>
        <a:xfrm>
          <a:off x="0" y="0"/>
          <a:ext cx="0" cy="0"/>
          <a:chOff x="0" y="0"/>
          <a:chExt cx="0" cy="0"/>
        </a:xfrm>
      </p:grpSpPr>
      <p:pic>
        <p:nvPicPr>
          <p:cNvPr id="1417" name="Picture 2" descr="Picture 2"/>
          <p:cNvPicPr>
            <a:picLocks noChangeAspect="1"/>
          </p:cNvPicPr>
          <p:nvPr/>
        </p:nvPicPr>
        <p:blipFill>
          <a:blip r:embed="rId2"/>
          <a:stretch>
            <a:fillRect/>
          </a:stretch>
        </p:blipFill>
        <p:spPr>
          <a:xfrm>
            <a:off x="6350" y="0"/>
            <a:ext cx="12179300" cy="6858000"/>
          </a:xfrm>
          <a:prstGeom prst="rect">
            <a:avLst/>
          </a:prstGeom>
          <a:ln w="12700">
            <a:miter lim="400000"/>
          </a:ln>
        </p:spPr>
      </p:pic>
      <p:sp>
        <p:nvSpPr>
          <p:cNvPr id="1418" name="Section Divider"/>
          <p:cNvSpPr txBox="1">
            <a:spLocks noGrp="1"/>
          </p:cNvSpPr>
          <p:nvPr>
            <p:ph type="title" hasCustomPrompt="1"/>
          </p:nvPr>
        </p:nvSpPr>
        <p:spPr>
          <a:xfrm>
            <a:off x="915204" y="1676400"/>
            <a:ext cx="8373938" cy="914400"/>
          </a:xfrm>
          <a:prstGeom prst="rect">
            <a:avLst/>
          </a:prstGeom>
        </p:spPr>
        <p:txBody>
          <a:bodyPr lIns="45719" tIns="45719" rIns="45719" bIns="45719" anchor="t"/>
          <a:lstStyle>
            <a:lvl1pPr>
              <a:defRPr sz="2400">
                <a:solidFill>
                  <a:srgbClr val="FFFFFF"/>
                </a:solidFill>
              </a:defRPr>
            </a:lvl1pPr>
          </a:lstStyle>
          <a:p>
            <a:r>
              <a:t>Section Divider</a:t>
            </a:r>
          </a:p>
        </p:txBody>
      </p:sp>
      <p:sp>
        <p:nvSpPr>
          <p:cNvPr id="1419" name="Body Level One…"/>
          <p:cNvSpPr txBox="1">
            <a:spLocks noGrp="1"/>
          </p:cNvSpPr>
          <p:nvPr>
            <p:ph type="body" sz="quarter" idx="1" hasCustomPrompt="1"/>
          </p:nvPr>
        </p:nvSpPr>
        <p:spPr>
          <a:xfrm>
            <a:off x="915204" y="2743200"/>
            <a:ext cx="8374823" cy="533400"/>
          </a:xfrm>
          <a:prstGeom prst="rect">
            <a:avLst/>
          </a:prstGeom>
        </p:spPr>
        <p:txBody>
          <a:bodyPr/>
          <a:lstStyle>
            <a:lvl1pPr marL="0" indent="0">
              <a:spcBef>
                <a:spcPts val="300"/>
              </a:spcBef>
              <a:buClrTx/>
              <a:buSzTx/>
              <a:buFontTx/>
              <a:buNone/>
              <a:defRPr sz="1400">
                <a:solidFill>
                  <a:srgbClr val="FFFFFF"/>
                </a:solidFill>
              </a:defRPr>
            </a:lvl1pPr>
            <a:lvl2pPr marL="461291" indent="-119594">
              <a:spcBef>
                <a:spcPts val="300"/>
              </a:spcBef>
              <a:buClrTx/>
              <a:buFontTx/>
              <a:defRPr sz="1400">
                <a:solidFill>
                  <a:srgbClr val="FFFFFF"/>
                </a:solidFill>
              </a:defRPr>
            </a:lvl2pPr>
            <a:lvl3pPr marL="802989" indent="-119594">
              <a:spcBef>
                <a:spcPts val="300"/>
              </a:spcBef>
              <a:buClrTx/>
              <a:buFontTx/>
              <a:defRPr sz="1400">
                <a:solidFill>
                  <a:srgbClr val="FFFFFF"/>
                </a:solidFill>
              </a:defRPr>
            </a:lvl3pPr>
            <a:lvl4pPr marL="1144686" indent="-119594">
              <a:spcBef>
                <a:spcPts val="300"/>
              </a:spcBef>
              <a:buClrTx/>
              <a:buFontTx/>
              <a:defRPr sz="1400">
                <a:solidFill>
                  <a:srgbClr val="FFFFFF"/>
                </a:solidFill>
              </a:defRPr>
            </a:lvl4pPr>
            <a:lvl5pPr marL="1487441" indent="-120652">
              <a:spcBef>
                <a:spcPts val="300"/>
              </a:spcBef>
              <a:buClrTx/>
              <a:buFontTx/>
              <a:defRPr sz="1400">
                <a:solidFill>
                  <a:srgbClr val="FFFFFF"/>
                </a:solidFill>
              </a:defRPr>
            </a:lvl5pPr>
          </a:lstStyle>
          <a:p>
            <a:r>
              <a:t>DETAIL</a:t>
            </a:r>
          </a:p>
          <a:p>
            <a:pPr lvl="1"/>
            <a:endParaRPr/>
          </a:p>
          <a:p>
            <a:pPr lvl="2"/>
            <a:endParaRPr/>
          </a:p>
          <a:p>
            <a:pPr lvl="3"/>
            <a:endParaRPr/>
          </a:p>
          <a:p>
            <a:pPr lvl="4"/>
            <a:endParaRPr/>
          </a:p>
        </p:txBody>
      </p:sp>
      <p:sp>
        <p:nvSpPr>
          <p:cNvPr id="1420" name="Rectangle 4"/>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FFFFFF"/>
                </a:solidFill>
              </a:defRPr>
            </a:lvl1pPr>
          </a:lstStyle>
          <a:p>
            <a:r>
              <a:t>©2020 Orlando Health, Inc. All rights reserved. Confidential.</a:t>
            </a:r>
          </a:p>
        </p:txBody>
      </p:sp>
      <p:sp>
        <p:nvSpPr>
          <p:cNvPr id="1421"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4_Title and Wide Content">
    <p:spTree>
      <p:nvGrpSpPr>
        <p:cNvPr id="1" name=""/>
        <p:cNvGrpSpPr/>
        <p:nvPr/>
      </p:nvGrpSpPr>
      <p:grpSpPr>
        <a:xfrm>
          <a:off x="0" y="0"/>
          <a:ext cx="0" cy="0"/>
          <a:chOff x="0" y="0"/>
          <a:chExt cx="0" cy="0"/>
        </a:xfrm>
      </p:grpSpPr>
      <p:pic>
        <p:nvPicPr>
          <p:cNvPr id="1428"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429"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430"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433" name="Rectangle 10"/>
          <p:cNvGrpSpPr/>
          <p:nvPr/>
        </p:nvGrpSpPr>
        <p:grpSpPr>
          <a:xfrm>
            <a:off x="-838200" y="2314575"/>
            <a:ext cx="685800" cy="685800"/>
            <a:chOff x="0" y="0"/>
            <a:chExt cx="685800" cy="685800"/>
          </a:xfrm>
        </p:grpSpPr>
        <p:sp>
          <p:nvSpPr>
            <p:cNvPr id="1431"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32"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436" name="Rectangle 11"/>
          <p:cNvGrpSpPr/>
          <p:nvPr/>
        </p:nvGrpSpPr>
        <p:grpSpPr>
          <a:xfrm>
            <a:off x="-838200" y="3086100"/>
            <a:ext cx="685800" cy="685800"/>
            <a:chOff x="0" y="0"/>
            <a:chExt cx="685800" cy="685800"/>
          </a:xfrm>
        </p:grpSpPr>
        <p:sp>
          <p:nvSpPr>
            <p:cNvPr id="1434"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35"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439" name="Rectangle 13"/>
          <p:cNvGrpSpPr/>
          <p:nvPr/>
        </p:nvGrpSpPr>
        <p:grpSpPr>
          <a:xfrm>
            <a:off x="-838200" y="3857625"/>
            <a:ext cx="685800" cy="685800"/>
            <a:chOff x="0" y="0"/>
            <a:chExt cx="685800" cy="685800"/>
          </a:xfrm>
        </p:grpSpPr>
        <p:sp>
          <p:nvSpPr>
            <p:cNvPr id="1437"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38"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442" name="Rectangle 14"/>
          <p:cNvGrpSpPr/>
          <p:nvPr/>
        </p:nvGrpSpPr>
        <p:grpSpPr>
          <a:xfrm>
            <a:off x="-1600200" y="771525"/>
            <a:ext cx="685800" cy="685800"/>
            <a:chOff x="0" y="0"/>
            <a:chExt cx="685800" cy="685800"/>
          </a:xfrm>
        </p:grpSpPr>
        <p:sp>
          <p:nvSpPr>
            <p:cNvPr id="1440"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41"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445" name="Rectangle 15"/>
          <p:cNvGrpSpPr/>
          <p:nvPr/>
        </p:nvGrpSpPr>
        <p:grpSpPr>
          <a:xfrm>
            <a:off x="-1600200" y="0"/>
            <a:ext cx="685800" cy="685800"/>
            <a:chOff x="0" y="0"/>
            <a:chExt cx="685800" cy="685800"/>
          </a:xfrm>
        </p:grpSpPr>
        <p:sp>
          <p:nvSpPr>
            <p:cNvPr id="1443"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44"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448" name="Rectangle 16"/>
          <p:cNvGrpSpPr/>
          <p:nvPr/>
        </p:nvGrpSpPr>
        <p:grpSpPr>
          <a:xfrm>
            <a:off x="-1600200" y="1543050"/>
            <a:ext cx="685800" cy="685800"/>
            <a:chOff x="0" y="0"/>
            <a:chExt cx="685800" cy="685800"/>
          </a:xfrm>
        </p:grpSpPr>
        <p:sp>
          <p:nvSpPr>
            <p:cNvPr id="1446"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47"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451" name="Rectangle 17"/>
          <p:cNvGrpSpPr/>
          <p:nvPr/>
        </p:nvGrpSpPr>
        <p:grpSpPr>
          <a:xfrm>
            <a:off x="-1600200" y="2314575"/>
            <a:ext cx="685800" cy="685800"/>
            <a:chOff x="0" y="0"/>
            <a:chExt cx="685800" cy="685800"/>
          </a:xfrm>
        </p:grpSpPr>
        <p:sp>
          <p:nvSpPr>
            <p:cNvPr id="1449"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50"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454" name="Rectangle 18"/>
          <p:cNvGrpSpPr/>
          <p:nvPr/>
        </p:nvGrpSpPr>
        <p:grpSpPr>
          <a:xfrm>
            <a:off x="-1600200" y="3086100"/>
            <a:ext cx="685800" cy="685800"/>
            <a:chOff x="0" y="0"/>
            <a:chExt cx="685800" cy="685800"/>
          </a:xfrm>
        </p:grpSpPr>
        <p:sp>
          <p:nvSpPr>
            <p:cNvPr id="1452"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53"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457" name="Rectangle 19"/>
          <p:cNvGrpSpPr/>
          <p:nvPr/>
        </p:nvGrpSpPr>
        <p:grpSpPr>
          <a:xfrm>
            <a:off x="-1600200" y="3857625"/>
            <a:ext cx="685800" cy="685800"/>
            <a:chOff x="0" y="0"/>
            <a:chExt cx="685800" cy="685800"/>
          </a:xfrm>
        </p:grpSpPr>
        <p:sp>
          <p:nvSpPr>
            <p:cNvPr id="1455"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56"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458"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459"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462" name="Rectangle 22"/>
          <p:cNvGrpSpPr/>
          <p:nvPr/>
        </p:nvGrpSpPr>
        <p:grpSpPr>
          <a:xfrm>
            <a:off x="-1600200" y="4629150"/>
            <a:ext cx="685800" cy="685800"/>
            <a:chOff x="0" y="0"/>
            <a:chExt cx="685800" cy="685800"/>
          </a:xfrm>
        </p:grpSpPr>
        <p:sp>
          <p:nvSpPr>
            <p:cNvPr id="1460"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61"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465" name="Rectangle 23"/>
          <p:cNvGrpSpPr/>
          <p:nvPr/>
        </p:nvGrpSpPr>
        <p:grpSpPr>
          <a:xfrm>
            <a:off x="-1600200" y="5400675"/>
            <a:ext cx="685800" cy="685800"/>
            <a:chOff x="0" y="0"/>
            <a:chExt cx="685800" cy="685800"/>
          </a:xfrm>
        </p:grpSpPr>
        <p:sp>
          <p:nvSpPr>
            <p:cNvPr id="1463"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64"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468" name="Rectangle 24"/>
          <p:cNvGrpSpPr/>
          <p:nvPr/>
        </p:nvGrpSpPr>
        <p:grpSpPr>
          <a:xfrm>
            <a:off x="-1600200" y="6172200"/>
            <a:ext cx="685800" cy="685800"/>
            <a:chOff x="0" y="0"/>
            <a:chExt cx="685800" cy="685800"/>
          </a:xfrm>
        </p:grpSpPr>
        <p:sp>
          <p:nvSpPr>
            <p:cNvPr id="1466"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67"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471" name="Rectangle 25"/>
          <p:cNvGrpSpPr/>
          <p:nvPr/>
        </p:nvGrpSpPr>
        <p:grpSpPr>
          <a:xfrm>
            <a:off x="-838200" y="771525"/>
            <a:ext cx="685800" cy="685800"/>
            <a:chOff x="0" y="0"/>
            <a:chExt cx="685800" cy="685800"/>
          </a:xfrm>
        </p:grpSpPr>
        <p:sp>
          <p:nvSpPr>
            <p:cNvPr id="1469"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70"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474" name="Rectangle 26"/>
          <p:cNvGrpSpPr/>
          <p:nvPr/>
        </p:nvGrpSpPr>
        <p:grpSpPr>
          <a:xfrm>
            <a:off x="-838200" y="0"/>
            <a:ext cx="685800" cy="685800"/>
            <a:chOff x="0" y="0"/>
            <a:chExt cx="685800" cy="685800"/>
          </a:xfrm>
        </p:grpSpPr>
        <p:sp>
          <p:nvSpPr>
            <p:cNvPr id="1472"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73"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477" name="Rectangle 27"/>
          <p:cNvGrpSpPr/>
          <p:nvPr/>
        </p:nvGrpSpPr>
        <p:grpSpPr>
          <a:xfrm>
            <a:off x="-838200" y="1543050"/>
            <a:ext cx="685800" cy="685800"/>
            <a:chOff x="0" y="0"/>
            <a:chExt cx="685800" cy="685800"/>
          </a:xfrm>
        </p:grpSpPr>
        <p:sp>
          <p:nvSpPr>
            <p:cNvPr id="1475"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76"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480" name="Rectangle 28"/>
          <p:cNvGrpSpPr/>
          <p:nvPr/>
        </p:nvGrpSpPr>
        <p:grpSpPr>
          <a:xfrm>
            <a:off x="-838200" y="4629150"/>
            <a:ext cx="685800" cy="685800"/>
            <a:chOff x="0" y="0"/>
            <a:chExt cx="685800" cy="685800"/>
          </a:xfrm>
        </p:grpSpPr>
        <p:sp>
          <p:nvSpPr>
            <p:cNvPr id="1478"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79"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483" name="Rectangle 29"/>
          <p:cNvGrpSpPr/>
          <p:nvPr/>
        </p:nvGrpSpPr>
        <p:grpSpPr>
          <a:xfrm>
            <a:off x="-838200" y="5400675"/>
            <a:ext cx="685800" cy="685800"/>
            <a:chOff x="0" y="0"/>
            <a:chExt cx="685800" cy="685800"/>
          </a:xfrm>
        </p:grpSpPr>
        <p:sp>
          <p:nvSpPr>
            <p:cNvPr id="1481"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82"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486" name="Rectangle 30"/>
          <p:cNvGrpSpPr/>
          <p:nvPr/>
        </p:nvGrpSpPr>
        <p:grpSpPr>
          <a:xfrm>
            <a:off x="-838200" y="6172200"/>
            <a:ext cx="685800" cy="685800"/>
            <a:chOff x="0" y="0"/>
            <a:chExt cx="685800" cy="685800"/>
          </a:xfrm>
        </p:grpSpPr>
        <p:sp>
          <p:nvSpPr>
            <p:cNvPr id="1484"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485"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88" name="Title Text"/>
          <p:cNvSpPr txBox="1">
            <a:spLocks noGrp="1"/>
          </p:cNvSpPr>
          <p:nvPr>
            <p:ph type="title"/>
          </p:nvPr>
        </p:nvSpPr>
        <p:spPr>
          <a:prstGeom prst="rect">
            <a:avLst/>
          </a:prstGeom>
        </p:spPr>
        <p:txBody>
          <a:bodyPr/>
          <a:lstStyle/>
          <a:p>
            <a:r>
              <a:t>Title Text</a:t>
            </a:r>
          </a:p>
        </p:txBody>
      </p:sp>
      <p:sp>
        <p:nvSpPr>
          <p:cNvPr id="1489" name="Body Level One…"/>
          <p:cNvSpPr txBox="1">
            <a:spLocks noGrp="1"/>
          </p:cNvSpPr>
          <p:nvPr>
            <p:ph type="body" idx="1"/>
          </p:nvPr>
        </p:nvSpPr>
        <p:spPr>
          <a:prstGeom prst="rect">
            <a:avLst/>
          </a:prstGeom>
        </p:spPr>
        <p:txBody>
          <a:bodyPr/>
          <a:lstStyle>
            <a:lvl1pPr>
              <a:buClr>
                <a:srgbClr val="007179"/>
              </a:buClr>
            </a:lvl1pPr>
            <a:lvl2pPr>
              <a:buClr>
                <a:srgbClr val="007179"/>
              </a:buClr>
            </a:lvl2pPr>
            <a:lvl3pPr>
              <a:buClr>
                <a:srgbClr val="007179"/>
              </a:buClr>
            </a:lvl3pPr>
            <a:lvl4pPr>
              <a:buClr>
                <a:srgbClr val="007179"/>
              </a:buClr>
            </a:lvl4pPr>
            <a:lvl5pPr>
              <a:buClr>
                <a:srgbClr val="007179"/>
              </a:buClr>
            </a:lvl5pPr>
          </a:lstStyle>
          <a:p>
            <a:r>
              <a:t>Body Level One</a:t>
            </a:r>
          </a:p>
          <a:p>
            <a:pPr lvl="1"/>
            <a:r>
              <a:t>Body Level Two</a:t>
            </a:r>
          </a:p>
          <a:p>
            <a:pPr lvl="2"/>
            <a:r>
              <a:t>Body Level Three</a:t>
            </a:r>
          </a:p>
          <a:p>
            <a:pPr lvl="3"/>
            <a:r>
              <a:t>Body Level Four</a:t>
            </a:r>
          </a:p>
          <a:p>
            <a:pPr lvl="4"/>
            <a:r>
              <a:t>Body Level Five</a:t>
            </a:r>
          </a:p>
        </p:txBody>
      </p:sp>
      <p:pic>
        <p:nvPicPr>
          <p:cNvPr id="1490" name="Picture 7" descr="Picture 7"/>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4_Title and Blank">
    <p:spTree>
      <p:nvGrpSpPr>
        <p:cNvPr id="1" name=""/>
        <p:cNvGrpSpPr/>
        <p:nvPr/>
      </p:nvGrpSpPr>
      <p:grpSpPr>
        <a:xfrm>
          <a:off x="0" y="0"/>
          <a:ext cx="0" cy="0"/>
          <a:chOff x="0" y="0"/>
          <a:chExt cx="0" cy="0"/>
        </a:xfrm>
      </p:grpSpPr>
      <p:pic>
        <p:nvPicPr>
          <p:cNvPr id="1497"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498"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499"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502" name="Rectangle 10"/>
          <p:cNvGrpSpPr/>
          <p:nvPr/>
        </p:nvGrpSpPr>
        <p:grpSpPr>
          <a:xfrm>
            <a:off x="-838200" y="2314575"/>
            <a:ext cx="685800" cy="685800"/>
            <a:chOff x="0" y="0"/>
            <a:chExt cx="685800" cy="685800"/>
          </a:xfrm>
        </p:grpSpPr>
        <p:sp>
          <p:nvSpPr>
            <p:cNvPr id="1500"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01"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505" name="Rectangle 11"/>
          <p:cNvGrpSpPr/>
          <p:nvPr/>
        </p:nvGrpSpPr>
        <p:grpSpPr>
          <a:xfrm>
            <a:off x="-838200" y="3086100"/>
            <a:ext cx="685800" cy="685800"/>
            <a:chOff x="0" y="0"/>
            <a:chExt cx="685800" cy="685800"/>
          </a:xfrm>
        </p:grpSpPr>
        <p:sp>
          <p:nvSpPr>
            <p:cNvPr id="1503"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04"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508" name="Rectangle 13"/>
          <p:cNvGrpSpPr/>
          <p:nvPr/>
        </p:nvGrpSpPr>
        <p:grpSpPr>
          <a:xfrm>
            <a:off x="-838200" y="3857625"/>
            <a:ext cx="685800" cy="685800"/>
            <a:chOff x="0" y="0"/>
            <a:chExt cx="685800" cy="685800"/>
          </a:xfrm>
        </p:grpSpPr>
        <p:sp>
          <p:nvSpPr>
            <p:cNvPr id="1506"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07"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511" name="Rectangle 14"/>
          <p:cNvGrpSpPr/>
          <p:nvPr/>
        </p:nvGrpSpPr>
        <p:grpSpPr>
          <a:xfrm>
            <a:off x="-1600200" y="771525"/>
            <a:ext cx="685800" cy="685800"/>
            <a:chOff x="0" y="0"/>
            <a:chExt cx="685800" cy="685800"/>
          </a:xfrm>
        </p:grpSpPr>
        <p:sp>
          <p:nvSpPr>
            <p:cNvPr id="1509"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10"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514" name="Rectangle 15"/>
          <p:cNvGrpSpPr/>
          <p:nvPr/>
        </p:nvGrpSpPr>
        <p:grpSpPr>
          <a:xfrm>
            <a:off x="-1600200" y="0"/>
            <a:ext cx="685800" cy="685800"/>
            <a:chOff x="0" y="0"/>
            <a:chExt cx="685800" cy="685800"/>
          </a:xfrm>
        </p:grpSpPr>
        <p:sp>
          <p:nvSpPr>
            <p:cNvPr id="1512"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13"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517" name="Rectangle 16"/>
          <p:cNvGrpSpPr/>
          <p:nvPr/>
        </p:nvGrpSpPr>
        <p:grpSpPr>
          <a:xfrm>
            <a:off x="-1600200" y="1543050"/>
            <a:ext cx="685800" cy="685800"/>
            <a:chOff x="0" y="0"/>
            <a:chExt cx="685800" cy="685800"/>
          </a:xfrm>
        </p:grpSpPr>
        <p:sp>
          <p:nvSpPr>
            <p:cNvPr id="1515"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16"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520" name="Rectangle 17"/>
          <p:cNvGrpSpPr/>
          <p:nvPr/>
        </p:nvGrpSpPr>
        <p:grpSpPr>
          <a:xfrm>
            <a:off x="-1600200" y="2314575"/>
            <a:ext cx="685800" cy="685800"/>
            <a:chOff x="0" y="0"/>
            <a:chExt cx="685800" cy="685800"/>
          </a:xfrm>
        </p:grpSpPr>
        <p:sp>
          <p:nvSpPr>
            <p:cNvPr id="1518"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19"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523" name="Rectangle 18"/>
          <p:cNvGrpSpPr/>
          <p:nvPr/>
        </p:nvGrpSpPr>
        <p:grpSpPr>
          <a:xfrm>
            <a:off x="-1600200" y="3086100"/>
            <a:ext cx="685800" cy="685800"/>
            <a:chOff x="0" y="0"/>
            <a:chExt cx="685800" cy="685800"/>
          </a:xfrm>
        </p:grpSpPr>
        <p:sp>
          <p:nvSpPr>
            <p:cNvPr id="1521"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22"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526" name="Rectangle 19"/>
          <p:cNvGrpSpPr/>
          <p:nvPr/>
        </p:nvGrpSpPr>
        <p:grpSpPr>
          <a:xfrm>
            <a:off x="-1600200" y="3857625"/>
            <a:ext cx="685800" cy="685800"/>
            <a:chOff x="0" y="0"/>
            <a:chExt cx="685800" cy="685800"/>
          </a:xfrm>
        </p:grpSpPr>
        <p:sp>
          <p:nvSpPr>
            <p:cNvPr id="1524"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25"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527"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528"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531" name="Rectangle 22"/>
          <p:cNvGrpSpPr/>
          <p:nvPr/>
        </p:nvGrpSpPr>
        <p:grpSpPr>
          <a:xfrm>
            <a:off x="-1600200" y="4629150"/>
            <a:ext cx="685800" cy="685800"/>
            <a:chOff x="0" y="0"/>
            <a:chExt cx="685800" cy="685800"/>
          </a:xfrm>
        </p:grpSpPr>
        <p:sp>
          <p:nvSpPr>
            <p:cNvPr id="1529"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30"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534" name="Rectangle 23"/>
          <p:cNvGrpSpPr/>
          <p:nvPr/>
        </p:nvGrpSpPr>
        <p:grpSpPr>
          <a:xfrm>
            <a:off x="-1600200" y="5400675"/>
            <a:ext cx="685800" cy="685800"/>
            <a:chOff x="0" y="0"/>
            <a:chExt cx="685800" cy="685800"/>
          </a:xfrm>
        </p:grpSpPr>
        <p:sp>
          <p:nvSpPr>
            <p:cNvPr id="1532"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33"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537" name="Rectangle 24"/>
          <p:cNvGrpSpPr/>
          <p:nvPr/>
        </p:nvGrpSpPr>
        <p:grpSpPr>
          <a:xfrm>
            <a:off x="-1600200" y="6172200"/>
            <a:ext cx="685800" cy="685800"/>
            <a:chOff x="0" y="0"/>
            <a:chExt cx="685800" cy="685800"/>
          </a:xfrm>
        </p:grpSpPr>
        <p:sp>
          <p:nvSpPr>
            <p:cNvPr id="1535"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36"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540" name="Rectangle 25"/>
          <p:cNvGrpSpPr/>
          <p:nvPr/>
        </p:nvGrpSpPr>
        <p:grpSpPr>
          <a:xfrm>
            <a:off x="-838200" y="771525"/>
            <a:ext cx="685800" cy="685800"/>
            <a:chOff x="0" y="0"/>
            <a:chExt cx="685800" cy="685800"/>
          </a:xfrm>
        </p:grpSpPr>
        <p:sp>
          <p:nvSpPr>
            <p:cNvPr id="1538"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39"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543" name="Rectangle 26"/>
          <p:cNvGrpSpPr/>
          <p:nvPr/>
        </p:nvGrpSpPr>
        <p:grpSpPr>
          <a:xfrm>
            <a:off x="-838200" y="0"/>
            <a:ext cx="685800" cy="685800"/>
            <a:chOff x="0" y="0"/>
            <a:chExt cx="685800" cy="685800"/>
          </a:xfrm>
        </p:grpSpPr>
        <p:sp>
          <p:nvSpPr>
            <p:cNvPr id="1541"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42"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546" name="Rectangle 27"/>
          <p:cNvGrpSpPr/>
          <p:nvPr/>
        </p:nvGrpSpPr>
        <p:grpSpPr>
          <a:xfrm>
            <a:off x="-838200" y="1543050"/>
            <a:ext cx="685800" cy="685800"/>
            <a:chOff x="0" y="0"/>
            <a:chExt cx="685800" cy="685800"/>
          </a:xfrm>
        </p:grpSpPr>
        <p:sp>
          <p:nvSpPr>
            <p:cNvPr id="1544"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45"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549" name="Rectangle 28"/>
          <p:cNvGrpSpPr/>
          <p:nvPr/>
        </p:nvGrpSpPr>
        <p:grpSpPr>
          <a:xfrm>
            <a:off x="-838200" y="4629150"/>
            <a:ext cx="685800" cy="685800"/>
            <a:chOff x="0" y="0"/>
            <a:chExt cx="685800" cy="685800"/>
          </a:xfrm>
        </p:grpSpPr>
        <p:sp>
          <p:nvSpPr>
            <p:cNvPr id="1547"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48"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552" name="Rectangle 29"/>
          <p:cNvGrpSpPr/>
          <p:nvPr/>
        </p:nvGrpSpPr>
        <p:grpSpPr>
          <a:xfrm>
            <a:off x="-838200" y="5400675"/>
            <a:ext cx="685800" cy="685800"/>
            <a:chOff x="0" y="0"/>
            <a:chExt cx="685800" cy="685800"/>
          </a:xfrm>
        </p:grpSpPr>
        <p:sp>
          <p:nvSpPr>
            <p:cNvPr id="1550"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51"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555" name="Rectangle 30"/>
          <p:cNvGrpSpPr/>
          <p:nvPr/>
        </p:nvGrpSpPr>
        <p:grpSpPr>
          <a:xfrm>
            <a:off x="-838200" y="6172200"/>
            <a:ext cx="685800" cy="685800"/>
            <a:chOff x="0" y="0"/>
            <a:chExt cx="685800" cy="685800"/>
          </a:xfrm>
        </p:grpSpPr>
        <p:sp>
          <p:nvSpPr>
            <p:cNvPr id="1553"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54"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557" name="Picture 9" descr="Picture 9"/>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558"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4_Title and Table">
    <p:spTree>
      <p:nvGrpSpPr>
        <p:cNvPr id="1" name=""/>
        <p:cNvGrpSpPr/>
        <p:nvPr/>
      </p:nvGrpSpPr>
      <p:grpSpPr>
        <a:xfrm>
          <a:off x="0" y="0"/>
          <a:ext cx="0" cy="0"/>
          <a:chOff x="0" y="0"/>
          <a:chExt cx="0" cy="0"/>
        </a:xfrm>
      </p:grpSpPr>
      <p:pic>
        <p:nvPicPr>
          <p:cNvPr id="1565"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566"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567"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570" name="Rectangle 10"/>
          <p:cNvGrpSpPr/>
          <p:nvPr/>
        </p:nvGrpSpPr>
        <p:grpSpPr>
          <a:xfrm>
            <a:off x="-838200" y="2314575"/>
            <a:ext cx="685800" cy="685800"/>
            <a:chOff x="0" y="0"/>
            <a:chExt cx="685800" cy="685800"/>
          </a:xfrm>
        </p:grpSpPr>
        <p:sp>
          <p:nvSpPr>
            <p:cNvPr id="1568"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69"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573" name="Rectangle 11"/>
          <p:cNvGrpSpPr/>
          <p:nvPr/>
        </p:nvGrpSpPr>
        <p:grpSpPr>
          <a:xfrm>
            <a:off x="-838200" y="3086100"/>
            <a:ext cx="685800" cy="685800"/>
            <a:chOff x="0" y="0"/>
            <a:chExt cx="685800" cy="685800"/>
          </a:xfrm>
        </p:grpSpPr>
        <p:sp>
          <p:nvSpPr>
            <p:cNvPr id="1571"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72"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576" name="Rectangle 13"/>
          <p:cNvGrpSpPr/>
          <p:nvPr/>
        </p:nvGrpSpPr>
        <p:grpSpPr>
          <a:xfrm>
            <a:off x="-838200" y="3857625"/>
            <a:ext cx="685800" cy="685800"/>
            <a:chOff x="0" y="0"/>
            <a:chExt cx="685800" cy="685800"/>
          </a:xfrm>
        </p:grpSpPr>
        <p:sp>
          <p:nvSpPr>
            <p:cNvPr id="1574"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75"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579" name="Rectangle 14"/>
          <p:cNvGrpSpPr/>
          <p:nvPr/>
        </p:nvGrpSpPr>
        <p:grpSpPr>
          <a:xfrm>
            <a:off x="-1600200" y="771525"/>
            <a:ext cx="685800" cy="685800"/>
            <a:chOff x="0" y="0"/>
            <a:chExt cx="685800" cy="685800"/>
          </a:xfrm>
        </p:grpSpPr>
        <p:sp>
          <p:nvSpPr>
            <p:cNvPr id="1577"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78"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582" name="Rectangle 15"/>
          <p:cNvGrpSpPr/>
          <p:nvPr/>
        </p:nvGrpSpPr>
        <p:grpSpPr>
          <a:xfrm>
            <a:off x="-1600200" y="0"/>
            <a:ext cx="685800" cy="685800"/>
            <a:chOff x="0" y="0"/>
            <a:chExt cx="685800" cy="685800"/>
          </a:xfrm>
        </p:grpSpPr>
        <p:sp>
          <p:nvSpPr>
            <p:cNvPr id="1580"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81"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585" name="Rectangle 16"/>
          <p:cNvGrpSpPr/>
          <p:nvPr/>
        </p:nvGrpSpPr>
        <p:grpSpPr>
          <a:xfrm>
            <a:off x="-1600200" y="1543050"/>
            <a:ext cx="685800" cy="685800"/>
            <a:chOff x="0" y="0"/>
            <a:chExt cx="685800" cy="685800"/>
          </a:xfrm>
        </p:grpSpPr>
        <p:sp>
          <p:nvSpPr>
            <p:cNvPr id="1583"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84"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588" name="Rectangle 17"/>
          <p:cNvGrpSpPr/>
          <p:nvPr/>
        </p:nvGrpSpPr>
        <p:grpSpPr>
          <a:xfrm>
            <a:off x="-1600200" y="2314575"/>
            <a:ext cx="685800" cy="685800"/>
            <a:chOff x="0" y="0"/>
            <a:chExt cx="685800" cy="685800"/>
          </a:xfrm>
        </p:grpSpPr>
        <p:sp>
          <p:nvSpPr>
            <p:cNvPr id="1586"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87"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591" name="Rectangle 18"/>
          <p:cNvGrpSpPr/>
          <p:nvPr/>
        </p:nvGrpSpPr>
        <p:grpSpPr>
          <a:xfrm>
            <a:off x="-1600200" y="3086100"/>
            <a:ext cx="685800" cy="685800"/>
            <a:chOff x="0" y="0"/>
            <a:chExt cx="685800" cy="685800"/>
          </a:xfrm>
        </p:grpSpPr>
        <p:sp>
          <p:nvSpPr>
            <p:cNvPr id="1589"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90"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594" name="Rectangle 19"/>
          <p:cNvGrpSpPr/>
          <p:nvPr/>
        </p:nvGrpSpPr>
        <p:grpSpPr>
          <a:xfrm>
            <a:off x="-1600200" y="3857625"/>
            <a:ext cx="685800" cy="685800"/>
            <a:chOff x="0" y="0"/>
            <a:chExt cx="685800" cy="685800"/>
          </a:xfrm>
        </p:grpSpPr>
        <p:sp>
          <p:nvSpPr>
            <p:cNvPr id="1592"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93"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595"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596"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599" name="Rectangle 22"/>
          <p:cNvGrpSpPr/>
          <p:nvPr/>
        </p:nvGrpSpPr>
        <p:grpSpPr>
          <a:xfrm>
            <a:off x="-1600200" y="4629150"/>
            <a:ext cx="685800" cy="685800"/>
            <a:chOff x="0" y="0"/>
            <a:chExt cx="685800" cy="685800"/>
          </a:xfrm>
        </p:grpSpPr>
        <p:sp>
          <p:nvSpPr>
            <p:cNvPr id="1597"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98"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602" name="Rectangle 23"/>
          <p:cNvGrpSpPr/>
          <p:nvPr/>
        </p:nvGrpSpPr>
        <p:grpSpPr>
          <a:xfrm>
            <a:off x="-1600200" y="5400675"/>
            <a:ext cx="685800" cy="685800"/>
            <a:chOff x="0" y="0"/>
            <a:chExt cx="685800" cy="685800"/>
          </a:xfrm>
        </p:grpSpPr>
        <p:sp>
          <p:nvSpPr>
            <p:cNvPr id="1600"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01"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605" name="Rectangle 24"/>
          <p:cNvGrpSpPr/>
          <p:nvPr/>
        </p:nvGrpSpPr>
        <p:grpSpPr>
          <a:xfrm>
            <a:off x="-1600200" y="6172200"/>
            <a:ext cx="685800" cy="685800"/>
            <a:chOff x="0" y="0"/>
            <a:chExt cx="685800" cy="685800"/>
          </a:xfrm>
        </p:grpSpPr>
        <p:sp>
          <p:nvSpPr>
            <p:cNvPr id="1603"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04"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608" name="Rectangle 25"/>
          <p:cNvGrpSpPr/>
          <p:nvPr/>
        </p:nvGrpSpPr>
        <p:grpSpPr>
          <a:xfrm>
            <a:off x="-838200" y="771525"/>
            <a:ext cx="685800" cy="685800"/>
            <a:chOff x="0" y="0"/>
            <a:chExt cx="685800" cy="685800"/>
          </a:xfrm>
        </p:grpSpPr>
        <p:sp>
          <p:nvSpPr>
            <p:cNvPr id="1606"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07"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611" name="Rectangle 26"/>
          <p:cNvGrpSpPr/>
          <p:nvPr/>
        </p:nvGrpSpPr>
        <p:grpSpPr>
          <a:xfrm>
            <a:off x="-838200" y="0"/>
            <a:ext cx="685800" cy="685800"/>
            <a:chOff x="0" y="0"/>
            <a:chExt cx="685800" cy="685800"/>
          </a:xfrm>
        </p:grpSpPr>
        <p:sp>
          <p:nvSpPr>
            <p:cNvPr id="1609"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10"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614" name="Rectangle 27"/>
          <p:cNvGrpSpPr/>
          <p:nvPr/>
        </p:nvGrpSpPr>
        <p:grpSpPr>
          <a:xfrm>
            <a:off x="-838200" y="1543050"/>
            <a:ext cx="685800" cy="685800"/>
            <a:chOff x="0" y="0"/>
            <a:chExt cx="685800" cy="685800"/>
          </a:xfrm>
        </p:grpSpPr>
        <p:sp>
          <p:nvSpPr>
            <p:cNvPr id="1612"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13"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617" name="Rectangle 28"/>
          <p:cNvGrpSpPr/>
          <p:nvPr/>
        </p:nvGrpSpPr>
        <p:grpSpPr>
          <a:xfrm>
            <a:off x="-838200" y="4629150"/>
            <a:ext cx="685800" cy="685800"/>
            <a:chOff x="0" y="0"/>
            <a:chExt cx="685800" cy="685800"/>
          </a:xfrm>
        </p:grpSpPr>
        <p:sp>
          <p:nvSpPr>
            <p:cNvPr id="1615"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16"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620" name="Rectangle 29"/>
          <p:cNvGrpSpPr/>
          <p:nvPr/>
        </p:nvGrpSpPr>
        <p:grpSpPr>
          <a:xfrm>
            <a:off x="-838200" y="5400675"/>
            <a:ext cx="685800" cy="685800"/>
            <a:chOff x="0" y="0"/>
            <a:chExt cx="685800" cy="685800"/>
          </a:xfrm>
        </p:grpSpPr>
        <p:sp>
          <p:nvSpPr>
            <p:cNvPr id="1618"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19"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623" name="Rectangle 30"/>
          <p:cNvGrpSpPr/>
          <p:nvPr/>
        </p:nvGrpSpPr>
        <p:grpSpPr>
          <a:xfrm>
            <a:off x="-838200" y="6172200"/>
            <a:ext cx="685800" cy="685800"/>
            <a:chOff x="0" y="0"/>
            <a:chExt cx="685800" cy="685800"/>
          </a:xfrm>
        </p:grpSpPr>
        <p:sp>
          <p:nvSpPr>
            <p:cNvPr id="1621"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22"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62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625" name="Picture 10" descr="Picture 10"/>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626"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pic>
        <p:nvPicPr>
          <p:cNvPr id="1633"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634"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635"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638" name="Rectangle 10"/>
          <p:cNvGrpSpPr/>
          <p:nvPr/>
        </p:nvGrpSpPr>
        <p:grpSpPr>
          <a:xfrm>
            <a:off x="-838200" y="2314575"/>
            <a:ext cx="685800" cy="685800"/>
            <a:chOff x="0" y="0"/>
            <a:chExt cx="685800" cy="685800"/>
          </a:xfrm>
        </p:grpSpPr>
        <p:sp>
          <p:nvSpPr>
            <p:cNvPr id="1636"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37"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641" name="Rectangle 11"/>
          <p:cNvGrpSpPr/>
          <p:nvPr/>
        </p:nvGrpSpPr>
        <p:grpSpPr>
          <a:xfrm>
            <a:off x="-838200" y="3086100"/>
            <a:ext cx="685800" cy="685800"/>
            <a:chOff x="0" y="0"/>
            <a:chExt cx="685800" cy="685800"/>
          </a:xfrm>
        </p:grpSpPr>
        <p:sp>
          <p:nvSpPr>
            <p:cNvPr id="1639"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40"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644" name="Rectangle 13"/>
          <p:cNvGrpSpPr/>
          <p:nvPr/>
        </p:nvGrpSpPr>
        <p:grpSpPr>
          <a:xfrm>
            <a:off x="-838200" y="3857625"/>
            <a:ext cx="685800" cy="685800"/>
            <a:chOff x="0" y="0"/>
            <a:chExt cx="685800" cy="685800"/>
          </a:xfrm>
        </p:grpSpPr>
        <p:sp>
          <p:nvSpPr>
            <p:cNvPr id="1642"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43"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647" name="Rectangle 14"/>
          <p:cNvGrpSpPr/>
          <p:nvPr/>
        </p:nvGrpSpPr>
        <p:grpSpPr>
          <a:xfrm>
            <a:off x="-1600200" y="771525"/>
            <a:ext cx="685800" cy="685800"/>
            <a:chOff x="0" y="0"/>
            <a:chExt cx="685800" cy="685800"/>
          </a:xfrm>
        </p:grpSpPr>
        <p:sp>
          <p:nvSpPr>
            <p:cNvPr id="1645"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46"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650" name="Rectangle 15"/>
          <p:cNvGrpSpPr/>
          <p:nvPr/>
        </p:nvGrpSpPr>
        <p:grpSpPr>
          <a:xfrm>
            <a:off x="-1600200" y="0"/>
            <a:ext cx="685800" cy="685800"/>
            <a:chOff x="0" y="0"/>
            <a:chExt cx="685800" cy="685800"/>
          </a:xfrm>
        </p:grpSpPr>
        <p:sp>
          <p:nvSpPr>
            <p:cNvPr id="1648"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49"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653" name="Rectangle 16"/>
          <p:cNvGrpSpPr/>
          <p:nvPr/>
        </p:nvGrpSpPr>
        <p:grpSpPr>
          <a:xfrm>
            <a:off x="-1600200" y="1543050"/>
            <a:ext cx="685800" cy="685800"/>
            <a:chOff x="0" y="0"/>
            <a:chExt cx="685800" cy="685800"/>
          </a:xfrm>
        </p:grpSpPr>
        <p:sp>
          <p:nvSpPr>
            <p:cNvPr id="1651"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52"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656" name="Rectangle 17"/>
          <p:cNvGrpSpPr/>
          <p:nvPr/>
        </p:nvGrpSpPr>
        <p:grpSpPr>
          <a:xfrm>
            <a:off x="-1600200" y="2314575"/>
            <a:ext cx="685800" cy="685800"/>
            <a:chOff x="0" y="0"/>
            <a:chExt cx="685800" cy="685800"/>
          </a:xfrm>
        </p:grpSpPr>
        <p:sp>
          <p:nvSpPr>
            <p:cNvPr id="1654"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55"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659" name="Rectangle 18"/>
          <p:cNvGrpSpPr/>
          <p:nvPr/>
        </p:nvGrpSpPr>
        <p:grpSpPr>
          <a:xfrm>
            <a:off x="-1600200" y="3086100"/>
            <a:ext cx="685800" cy="685800"/>
            <a:chOff x="0" y="0"/>
            <a:chExt cx="685800" cy="685800"/>
          </a:xfrm>
        </p:grpSpPr>
        <p:sp>
          <p:nvSpPr>
            <p:cNvPr id="1657"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58"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662" name="Rectangle 19"/>
          <p:cNvGrpSpPr/>
          <p:nvPr/>
        </p:nvGrpSpPr>
        <p:grpSpPr>
          <a:xfrm>
            <a:off x="-1600200" y="3857625"/>
            <a:ext cx="685800" cy="685800"/>
            <a:chOff x="0" y="0"/>
            <a:chExt cx="685800" cy="685800"/>
          </a:xfrm>
        </p:grpSpPr>
        <p:sp>
          <p:nvSpPr>
            <p:cNvPr id="1660"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61"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663"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664"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667" name="Rectangle 22"/>
          <p:cNvGrpSpPr/>
          <p:nvPr/>
        </p:nvGrpSpPr>
        <p:grpSpPr>
          <a:xfrm>
            <a:off x="-1600200" y="4629150"/>
            <a:ext cx="685800" cy="685800"/>
            <a:chOff x="0" y="0"/>
            <a:chExt cx="685800" cy="685800"/>
          </a:xfrm>
        </p:grpSpPr>
        <p:sp>
          <p:nvSpPr>
            <p:cNvPr id="1665"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66"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670" name="Rectangle 23"/>
          <p:cNvGrpSpPr/>
          <p:nvPr/>
        </p:nvGrpSpPr>
        <p:grpSpPr>
          <a:xfrm>
            <a:off x="-1600200" y="5400675"/>
            <a:ext cx="685800" cy="685800"/>
            <a:chOff x="0" y="0"/>
            <a:chExt cx="685800" cy="685800"/>
          </a:xfrm>
        </p:grpSpPr>
        <p:sp>
          <p:nvSpPr>
            <p:cNvPr id="1668"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69"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673" name="Rectangle 24"/>
          <p:cNvGrpSpPr/>
          <p:nvPr/>
        </p:nvGrpSpPr>
        <p:grpSpPr>
          <a:xfrm>
            <a:off x="-1600200" y="6172200"/>
            <a:ext cx="685800" cy="685800"/>
            <a:chOff x="0" y="0"/>
            <a:chExt cx="685800" cy="685800"/>
          </a:xfrm>
        </p:grpSpPr>
        <p:sp>
          <p:nvSpPr>
            <p:cNvPr id="1671"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72"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676" name="Rectangle 25"/>
          <p:cNvGrpSpPr/>
          <p:nvPr/>
        </p:nvGrpSpPr>
        <p:grpSpPr>
          <a:xfrm>
            <a:off x="-838200" y="771525"/>
            <a:ext cx="685800" cy="685800"/>
            <a:chOff x="0" y="0"/>
            <a:chExt cx="685800" cy="685800"/>
          </a:xfrm>
        </p:grpSpPr>
        <p:sp>
          <p:nvSpPr>
            <p:cNvPr id="1674"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75"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679" name="Rectangle 26"/>
          <p:cNvGrpSpPr/>
          <p:nvPr/>
        </p:nvGrpSpPr>
        <p:grpSpPr>
          <a:xfrm>
            <a:off x="-838200" y="0"/>
            <a:ext cx="685800" cy="685800"/>
            <a:chOff x="0" y="0"/>
            <a:chExt cx="685800" cy="685800"/>
          </a:xfrm>
        </p:grpSpPr>
        <p:sp>
          <p:nvSpPr>
            <p:cNvPr id="1677"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78"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682" name="Rectangle 27"/>
          <p:cNvGrpSpPr/>
          <p:nvPr/>
        </p:nvGrpSpPr>
        <p:grpSpPr>
          <a:xfrm>
            <a:off x="-838200" y="1543050"/>
            <a:ext cx="685800" cy="685800"/>
            <a:chOff x="0" y="0"/>
            <a:chExt cx="685800" cy="685800"/>
          </a:xfrm>
        </p:grpSpPr>
        <p:sp>
          <p:nvSpPr>
            <p:cNvPr id="1680"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81"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685" name="Rectangle 28"/>
          <p:cNvGrpSpPr/>
          <p:nvPr/>
        </p:nvGrpSpPr>
        <p:grpSpPr>
          <a:xfrm>
            <a:off x="-838200" y="4629150"/>
            <a:ext cx="685800" cy="685800"/>
            <a:chOff x="0" y="0"/>
            <a:chExt cx="685800" cy="685800"/>
          </a:xfrm>
        </p:grpSpPr>
        <p:sp>
          <p:nvSpPr>
            <p:cNvPr id="1683"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84"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688" name="Rectangle 29"/>
          <p:cNvGrpSpPr/>
          <p:nvPr/>
        </p:nvGrpSpPr>
        <p:grpSpPr>
          <a:xfrm>
            <a:off x="-838200" y="5400675"/>
            <a:ext cx="685800" cy="685800"/>
            <a:chOff x="0" y="0"/>
            <a:chExt cx="685800" cy="685800"/>
          </a:xfrm>
        </p:grpSpPr>
        <p:sp>
          <p:nvSpPr>
            <p:cNvPr id="1686"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87"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691" name="Rectangle 30"/>
          <p:cNvGrpSpPr/>
          <p:nvPr/>
        </p:nvGrpSpPr>
        <p:grpSpPr>
          <a:xfrm>
            <a:off x="-838200" y="6172200"/>
            <a:ext cx="685800" cy="685800"/>
            <a:chOff x="0" y="0"/>
            <a:chExt cx="685800" cy="685800"/>
          </a:xfrm>
        </p:grpSpPr>
        <p:sp>
          <p:nvSpPr>
            <p:cNvPr id="1689"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90"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69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693"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ircles Highlight slide">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54"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55"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58" name="Rectangle 10"/>
          <p:cNvGrpSpPr/>
          <p:nvPr/>
        </p:nvGrpSpPr>
        <p:grpSpPr>
          <a:xfrm>
            <a:off x="-838200" y="2314575"/>
            <a:ext cx="685800" cy="685800"/>
            <a:chOff x="0" y="0"/>
            <a:chExt cx="685800" cy="685800"/>
          </a:xfrm>
        </p:grpSpPr>
        <p:sp>
          <p:nvSpPr>
            <p:cNvPr id="156"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7"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61" name="Rectangle 11"/>
          <p:cNvGrpSpPr/>
          <p:nvPr/>
        </p:nvGrpSpPr>
        <p:grpSpPr>
          <a:xfrm>
            <a:off x="-838200" y="3086100"/>
            <a:ext cx="685800" cy="685800"/>
            <a:chOff x="0" y="0"/>
            <a:chExt cx="685800" cy="685800"/>
          </a:xfrm>
        </p:grpSpPr>
        <p:sp>
          <p:nvSpPr>
            <p:cNvPr id="159"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0"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64" name="Rectangle 13"/>
          <p:cNvGrpSpPr/>
          <p:nvPr/>
        </p:nvGrpSpPr>
        <p:grpSpPr>
          <a:xfrm>
            <a:off x="-838200" y="3857625"/>
            <a:ext cx="685800" cy="685800"/>
            <a:chOff x="0" y="0"/>
            <a:chExt cx="685800" cy="685800"/>
          </a:xfrm>
        </p:grpSpPr>
        <p:sp>
          <p:nvSpPr>
            <p:cNvPr id="162"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3"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67" name="Rectangle 14"/>
          <p:cNvGrpSpPr/>
          <p:nvPr/>
        </p:nvGrpSpPr>
        <p:grpSpPr>
          <a:xfrm>
            <a:off x="-1600200" y="771525"/>
            <a:ext cx="685800" cy="685800"/>
            <a:chOff x="0" y="0"/>
            <a:chExt cx="685800" cy="685800"/>
          </a:xfrm>
        </p:grpSpPr>
        <p:sp>
          <p:nvSpPr>
            <p:cNvPr id="165"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6"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70" name="Rectangle 15"/>
          <p:cNvGrpSpPr/>
          <p:nvPr/>
        </p:nvGrpSpPr>
        <p:grpSpPr>
          <a:xfrm>
            <a:off x="-1600200" y="0"/>
            <a:ext cx="685800" cy="685800"/>
            <a:chOff x="0" y="0"/>
            <a:chExt cx="685800" cy="685800"/>
          </a:xfrm>
        </p:grpSpPr>
        <p:sp>
          <p:nvSpPr>
            <p:cNvPr id="168"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69"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73" name="Rectangle 16"/>
          <p:cNvGrpSpPr/>
          <p:nvPr/>
        </p:nvGrpSpPr>
        <p:grpSpPr>
          <a:xfrm>
            <a:off x="-1600200" y="1543050"/>
            <a:ext cx="685800" cy="685800"/>
            <a:chOff x="0" y="0"/>
            <a:chExt cx="685800" cy="685800"/>
          </a:xfrm>
        </p:grpSpPr>
        <p:sp>
          <p:nvSpPr>
            <p:cNvPr id="171"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2"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76" name="Rectangle 17"/>
          <p:cNvGrpSpPr/>
          <p:nvPr/>
        </p:nvGrpSpPr>
        <p:grpSpPr>
          <a:xfrm>
            <a:off x="-1600200" y="2314575"/>
            <a:ext cx="685800" cy="685800"/>
            <a:chOff x="0" y="0"/>
            <a:chExt cx="685800" cy="685800"/>
          </a:xfrm>
        </p:grpSpPr>
        <p:sp>
          <p:nvSpPr>
            <p:cNvPr id="174"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5"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79" name="Rectangle 18"/>
          <p:cNvGrpSpPr/>
          <p:nvPr/>
        </p:nvGrpSpPr>
        <p:grpSpPr>
          <a:xfrm>
            <a:off x="-1600200" y="3086100"/>
            <a:ext cx="685800" cy="685800"/>
            <a:chOff x="0" y="0"/>
            <a:chExt cx="685800" cy="685800"/>
          </a:xfrm>
        </p:grpSpPr>
        <p:sp>
          <p:nvSpPr>
            <p:cNvPr id="177"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8"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82" name="Rectangle 19"/>
          <p:cNvGrpSpPr/>
          <p:nvPr/>
        </p:nvGrpSpPr>
        <p:grpSpPr>
          <a:xfrm>
            <a:off x="-1600200" y="3857625"/>
            <a:ext cx="685800" cy="685800"/>
            <a:chOff x="0" y="0"/>
            <a:chExt cx="685800" cy="685800"/>
          </a:xfrm>
        </p:grpSpPr>
        <p:sp>
          <p:nvSpPr>
            <p:cNvPr id="180"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1"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83"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84"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87" name="Rectangle 22"/>
          <p:cNvGrpSpPr/>
          <p:nvPr/>
        </p:nvGrpSpPr>
        <p:grpSpPr>
          <a:xfrm>
            <a:off x="-1600200" y="4629150"/>
            <a:ext cx="685800" cy="685800"/>
            <a:chOff x="0" y="0"/>
            <a:chExt cx="685800" cy="685800"/>
          </a:xfrm>
        </p:grpSpPr>
        <p:sp>
          <p:nvSpPr>
            <p:cNvPr id="185"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6"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90" name="Rectangle 23"/>
          <p:cNvGrpSpPr/>
          <p:nvPr/>
        </p:nvGrpSpPr>
        <p:grpSpPr>
          <a:xfrm>
            <a:off x="-1600200" y="5400675"/>
            <a:ext cx="685800" cy="685800"/>
            <a:chOff x="0" y="0"/>
            <a:chExt cx="685800" cy="685800"/>
          </a:xfrm>
        </p:grpSpPr>
        <p:sp>
          <p:nvSpPr>
            <p:cNvPr id="188"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9"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93" name="Rectangle 24"/>
          <p:cNvGrpSpPr/>
          <p:nvPr/>
        </p:nvGrpSpPr>
        <p:grpSpPr>
          <a:xfrm>
            <a:off x="-1600200" y="6172200"/>
            <a:ext cx="685800" cy="685800"/>
            <a:chOff x="0" y="0"/>
            <a:chExt cx="685800" cy="685800"/>
          </a:xfrm>
        </p:grpSpPr>
        <p:sp>
          <p:nvSpPr>
            <p:cNvPr id="191"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2"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96" name="Rectangle 25"/>
          <p:cNvGrpSpPr/>
          <p:nvPr/>
        </p:nvGrpSpPr>
        <p:grpSpPr>
          <a:xfrm>
            <a:off x="-838200" y="771525"/>
            <a:ext cx="685800" cy="685800"/>
            <a:chOff x="0" y="0"/>
            <a:chExt cx="685800" cy="685800"/>
          </a:xfrm>
        </p:grpSpPr>
        <p:sp>
          <p:nvSpPr>
            <p:cNvPr id="194"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5"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99" name="Rectangle 26"/>
          <p:cNvGrpSpPr/>
          <p:nvPr/>
        </p:nvGrpSpPr>
        <p:grpSpPr>
          <a:xfrm>
            <a:off x="-838200" y="0"/>
            <a:ext cx="685800" cy="685800"/>
            <a:chOff x="0" y="0"/>
            <a:chExt cx="685800" cy="685800"/>
          </a:xfrm>
        </p:grpSpPr>
        <p:sp>
          <p:nvSpPr>
            <p:cNvPr id="197"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8"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02" name="Rectangle 27"/>
          <p:cNvGrpSpPr/>
          <p:nvPr/>
        </p:nvGrpSpPr>
        <p:grpSpPr>
          <a:xfrm>
            <a:off x="-838200" y="1543050"/>
            <a:ext cx="685800" cy="685800"/>
            <a:chOff x="0" y="0"/>
            <a:chExt cx="685800" cy="685800"/>
          </a:xfrm>
        </p:grpSpPr>
        <p:sp>
          <p:nvSpPr>
            <p:cNvPr id="200"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1"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05" name="Rectangle 28"/>
          <p:cNvGrpSpPr/>
          <p:nvPr/>
        </p:nvGrpSpPr>
        <p:grpSpPr>
          <a:xfrm>
            <a:off x="-838200" y="4629150"/>
            <a:ext cx="685800" cy="685800"/>
            <a:chOff x="0" y="0"/>
            <a:chExt cx="685800" cy="685800"/>
          </a:xfrm>
        </p:grpSpPr>
        <p:sp>
          <p:nvSpPr>
            <p:cNvPr id="203"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4"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08" name="Rectangle 29"/>
          <p:cNvGrpSpPr/>
          <p:nvPr/>
        </p:nvGrpSpPr>
        <p:grpSpPr>
          <a:xfrm>
            <a:off x="-838200" y="5400675"/>
            <a:ext cx="685800" cy="685800"/>
            <a:chOff x="0" y="0"/>
            <a:chExt cx="685800" cy="685800"/>
          </a:xfrm>
        </p:grpSpPr>
        <p:sp>
          <p:nvSpPr>
            <p:cNvPr id="206"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7"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11" name="Rectangle 30"/>
          <p:cNvGrpSpPr/>
          <p:nvPr/>
        </p:nvGrpSpPr>
        <p:grpSpPr>
          <a:xfrm>
            <a:off x="-838200" y="6172200"/>
            <a:ext cx="685800" cy="685800"/>
            <a:chOff x="0" y="0"/>
            <a:chExt cx="685800" cy="685800"/>
          </a:xfrm>
        </p:grpSpPr>
        <p:sp>
          <p:nvSpPr>
            <p:cNvPr id="209"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0"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13" name="Picture 5" descr="Picture 5"/>
          <p:cNvPicPr>
            <a:picLocks noChangeAspect="1"/>
          </p:cNvPicPr>
          <p:nvPr/>
        </p:nvPicPr>
        <p:blipFill>
          <a:blip r:embed="rId4"/>
          <a:stretch>
            <a:fillRect/>
          </a:stretch>
        </p:blipFill>
        <p:spPr>
          <a:xfrm>
            <a:off x="6350" y="0"/>
            <a:ext cx="12179300" cy="6858000"/>
          </a:xfrm>
          <a:prstGeom prst="rect">
            <a:avLst/>
          </a:prstGeom>
          <a:ln w="12700">
            <a:miter lim="400000"/>
          </a:ln>
        </p:spPr>
      </p:pic>
      <p:sp>
        <p:nvSpPr>
          <p:cNvPr id="214" name="Title Text"/>
          <p:cNvSpPr txBox="1">
            <a:spLocks noGrp="1"/>
          </p:cNvSpPr>
          <p:nvPr>
            <p:ph type="title"/>
          </p:nvPr>
        </p:nvSpPr>
        <p:spPr>
          <a:xfrm>
            <a:off x="609600" y="3810000"/>
            <a:ext cx="3962400" cy="1447800"/>
          </a:xfrm>
          <a:prstGeom prst="rect">
            <a:avLst/>
          </a:prstGeom>
        </p:spPr>
        <p:txBody>
          <a:bodyPr/>
          <a:lstStyle>
            <a:lvl1pPr>
              <a:defRPr>
                <a:solidFill>
                  <a:srgbClr val="FFFFFF"/>
                </a:solidFill>
              </a:defRPr>
            </a:lvl1pPr>
          </a:lstStyle>
          <a:p>
            <a:r>
              <a:t>Title Text</a:t>
            </a:r>
          </a:p>
        </p:txBody>
      </p:sp>
      <p:sp>
        <p:nvSpPr>
          <p:cNvPr id="215" name="Rectangle 4"/>
          <p:cNvSpPr txBox="1"/>
          <p:nvPr/>
        </p:nvSpPr>
        <p:spPr>
          <a:xfrm>
            <a:off x="9437467"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4_Title and Narrow Column">
    <p:spTree>
      <p:nvGrpSpPr>
        <p:cNvPr id="1" name=""/>
        <p:cNvGrpSpPr/>
        <p:nvPr/>
      </p:nvGrpSpPr>
      <p:grpSpPr>
        <a:xfrm>
          <a:off x="0" y="0"/>
          <a:ext cx="0" cy="0"/>
          <a:chOff x="0" y="0"/>
          <a:chExt cx="0" cy="0"/>
        </a:xfrm>
      </p:grpSpPr>
      <p:pic>
        <p:nvPicPr>
          <p:cNvPr id="1700"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701"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702"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705" name="Rectangle 10"/>
          <p:cNvGrpSpPr/>
          <p:nvPr/>
        </p:nvGrpSpPr>
        <p:grpSpPr>
          <a:xfrm>
            <a:off x="-838200" y="2314575"/>
            <a:ext cx="685800" cy="685800"/>
            <a:chOff x="0" y="0"/>
            <a:chExt cx="685800" cy="685800"/>
          </a:xfrm>
        </p:grpSpPr>
        <p:sp>
          <p:nvSpPr>
            <p:cNvPr id="1703"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04"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708" name="Rectangle 11"/>
          <p:cNvGrpSpPr/>
          <p:nvPr/>
        </p:nvGrpSpPr>
        <p:grpSpPr>
          <a:xfrm>
            <a:off x="-838200" y="3086100"/>
            <a:ext cx="685800" cy="685800"/>
            <a:chOff x="0" y="0"/>
            <a:chExt cx="685800" cy="685800"/>
          </a:xfrm>
        </p:grpSpPr>
        <p:sp>
          <p:nvSpPr>
            <p:cNvPr id="1706"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07"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711" name="Rectangle 13"/>
          <p:cNvGrpSpPr/>
          <p:nvPr/>
        </p:nvGrpSpPr>
        <p:grpSpPr>
          <a:xfrm>
            <a:off x="-838200" y="3857625"/>
            <a:ext cx="685800" cy="685800"/>
            <a:chOff x="0" y="0"/>
            <a:chExt cx="685800" cy="685800"/>
          </a:xfrm>
        </p:grpSpPr>
        <p:sp>
          <p:nvSpPr>
            <p:cNvPr id="1709"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10"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714" name="Rectangle 14"/>
          <p:cNvGrpSpPr/>
          <p:nvPr/>
        </p:nvGrpSpPr>
        <p:grpSpPr>
          <a:xfrm>
            <a:off x="-1600200" y="771525"/>
            <a:ext cx="685800" cy="685800"/>
            <a:chOff x="0" y="0"/>
            <a:chExt cx="685800" cy="685800"/>
          </a:xfrm>
        </p:grpSpPr>
        <p:sp>
          <p:nvSpPr>
            <p:cNvPr id="1712"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13"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717" name="Rectangle 15"/>
          <p:cNvGrpSpPr/>
          <p:nvPr/>
        </p:nvGrpSpPr>
        <p:grpSpPr>
          <a:xfrm>
            <a:off x="-1600200" y="0"/>
            <a:ext cx="685800" cy="685800"/>
            <a:chOff x="0" y="0"/>
            <a:chExt cx="685800" cy="685800"/>
          </a:xfrm>
        </p:grpSpPr>
        <p:sp>
          <p:nvSpPr>
            <p:cNvPr id="1715"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16"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720" name="Rectangle 16"/>
          <p:cNvGrpSpPr/>
          <p:nvPr/>
        </p:nvGrpSpPr>
        <p:grpSpPr>
          <a:xfrm>
            <a:off x="-1600200" y="1543050"/>
            <a:ext cx="685800" cy="685800"/>
            <a:chOff x="0" y="0"/>
            <a:chExt cx="685800" cy="685800"/>
          </a:xfrm>
        </p:grpSpPr>
        <p:sp>
          <p:nvSpPr>
            <p:cNvPr id="1718"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19"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723" name="Rectangle 17"/>
          <p:cNvGrpSpPr/>
          <p:nvPr/>
        </p:nvGrpSpPr>
        <p:grpSpPr>
          <a:xfrm>
            <a:off x="-1600200" y="2314575"/>
            <a:ext cx="685800" cy="685800"/>
            <a:chOff x="0" y="0"/>
            <a:chExt cx="685800" cy="685800"/>
          </a:xfrm>
        </p:grpSpPr>
        <p:sp>
          <p:nvSpPr>
            <p:cNvPr id="1721"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22"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726" name="Rectangle 18"/>
          <p:cNvGrpSpPr/>
          <p:nvPr/>
        </p:nvGrpSpPr>
        <p:grpSpPr>
          <a:xfrm>
            <a:off x="-1600200" y="3086100"/>
            <a:ext cx="685800" cy="685800"/>
            <a:chOff x="0" y="0"/>
            <a:chExt cx="685800" cy="685800"/>
          </a:xfrm>
        </p:grpSpPr>
        <p:sp>
          <p:nvSpPr>
            <p:cNvPr id="1724"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25"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729" name="Rectangle 19"/>
          <p:cNvGrpSpPr/>
          <p:nvPr/>
        </p:nvGrpSpPr>
        <p:grpSpPr>
          <a:xfrm>
            <a:off x="-1600200" y="3857625"/>
            <a:ext cx="685800" cy="685800"/>
            <a:chOff x="0" y="0"/>
            <a:chExt cx="685800" cy="685800"/>
          </a:xfrm>
        </p:grpSpPr>
        <p:sp>
          <p:nvSpPr>
            <p:cNvPr id="1727"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28"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730"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731"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734" name="Rectangle 22"/>
          <p:cNvGrpSpPr/>
          <p:nvPr/>
        </p:nvGrpSpPr>
        <p:grpSpPr>
          <a:xfrm>
            <a:off x="-1600200" y="4629150"/>
            <a:ext cx="685800" cy="685800"/>
            <a:chOff x="0" y="0"/>
            <a:chExt cx="685800" cy="685800"/>
          </a:xfrm>
        </p:grpSpPr>
        <p:sp>
          <p:nvSpPr>
            <p:cNvPr id="1732"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33"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737" name="Rectangle 23"/>
          <p:cNvGrpSpPr/>
          <p:nvPr/>
        </p:nvGrpSpPr>
        <p:grpSpPr>
          <a:xfrm>
            <a:off x="-1600200" y="5400675"/>
            <a:ext cx="685800" cy="685800"/>
            <a:chOff x="0" y="0"/>
            <a:chExt cx="685800" cy="685800"/>
          </a:xfrm>
        </p:grpSpPr>
        <p:sp>
          <p:nvSpPr>
            <p:cNvPr id="1735"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36"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740" name="Rectangle 24"/>
          <p:cNvGrpSpPr/>
          <p:nvPr/>
        </p:nvGrpSpPr>
        <p:grpSpPr>
          <a:xfrm>
            <a:off x="-1600200" y="6172200"/>
            <a:ext cx="685800" cy="685800"/>
            <a:chOff x="0" y="0"/>
            <a:chExt cx="685800" cy="685800"/>
          </a:xfrm>
        </p:grpSpPr>
        <p:sp>
          <p:nvSpPr>
            <p:cNvPr id="1738"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39"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743" name="Rectangle 25"/>
          <p:cNvGrpSpPr/>
          <p:nvPr/>
        </p:nvGrpSpPr>
        <p:grpSpPr>
          <a:xfrm>
            <a:off x="-838200" y="771525"/>
            <a:ext cx="685800" cy="685800"/>
            <a:chOff x="0" y="0"/>
            <a:chExt cx="685800" cy="685800"/>
          </a:xfrm>
        </p:grpSpPr>
        <p:sp>
          <p:nvSpPr>
            <p:cNvPr id="1741"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42"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746" name="Rectangle 26"/>
          <p:cNvGrpSpPr/>
          <p:nvPr/>
        </p:nvGrpSpPr>
        <p:grpSpPr>
          <a:xfrm>
            <a:off x="-838200" y="0"/>
            <a:ext cx="685800" cy="685800"/>
            <a:chOff x="0" y="0"/>
            <a:chExt cx="685800" cy="685800"/>
          </a:xfrm>
        </p:grpSpPr>
        <p:sp>
          <p:nvSpPr>
            <p:cNvPr id="1744"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45"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749" name="Rectangle 27"/>
          <p:cNvGrpSpPr/>
          <p:nvPr/>
        </p:nvGrpSpPr>
        <p:grpSpPr>
          <a:xfrm>
            <a:off x="-838200" y="1543050"/>
            <a:ext cx="685800" cy="685800"/>
            <a:chOff x="0" y="0"/>
            <a:chExt cx="685800" cy="685800"/>
          </a:xfrm>
        </p:grpSpPr>
        <p:sp>
          <p:nvSpPr>
            <p:cNvPr id="1747"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48"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752" name="Rectangle 28"/>
          <p:cNvGrpSpPr/>
          <p:nvPr/>
        </p:nvGrpSpPr>
        <p:grpSpPr>
          <a:xfrm>
            <a:off x="-838200" y="4629150"/>
            <a:ext cx="685800" cy="685800"/>
            <a:chOff x="0" y="0"/>
            <a:chExt cx="685800" cy="685800"/>
          </a:xfrm>
        </p:grpSpPr>
        <p:sp>
          <p:nvSpPr>
            <p:cNvPr id="1750"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51"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755" name="Rectangle 29"/>
          <p:cNvGrpSpPr/>
          <p:nvPr/>
        </p:nvGrpSpPr>
        <p:grpSpPr>
          <a:xfrm>
            <a:off x="-838200" y="5400675"/>
            <a:ext cx="685800" cy="685800"/>
            <a:chOff x="0" y="0"/>
            <a:chExt cx="685800" cy="685800"/>
          </a:xfrm>
        </p:grpSpPr>
        <p:sp>
          <p:nvSpPr>
            <p:cNvPr id="1753"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54"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758" name="Rectangle 30"/>
          <p:cNvGrpSpPr/>
          <p:nvPr/>
        </p:nvGrpSpPr>
        <p:grpSpPr>
          <a:xfrm>
            <a:off x="-838200" y="6172200"/>
            <a:ext cx="685800" cy="685800"/>
            <a:chOff x="0" y="0"/>
            <a:chExt cx="685800" cy="685800"/>
          </a:xfrm>
        </p:grpSpPr>
        <p:sp>
          <p:nvSpPr>
            <p:cNvPr id="1756"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57"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75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760" name="Picture 10" descr="Picture 10"/>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761" name="Title Text"/>
          <p:cNvSpPr txBox="1">
            <a:spLocks noGrp="1"/>
          </p:cNvSpPr>
          <p:nvPr>
            <p:ph type="title"/>
          </p:nvPr>
        </p:nvSpPr>
        <p:spPr>
          <a:prstGeom prst="rect">
            <a:avLst/>
          </a:prstGeom>
        </p:spPr>
        <p:txBody>
          <a:bodyPr/>
          <a:lstStyle/>
          <a:p>
            <a:r>
              <a:t>Title Text</a:t>
            </a:r>
          </a:p>
        </p:txBody>
      </p:sp>
      <p:sp>
        <p:nvSpPr>
          <p:cNvPr id="1762" name="Body Level One…"/>
          <p:cNvSpPr txBox="1">
            <a:spLocks noGrp="1"/>
          </p:cNvSpPr>
          <p:nvPr>
            <p:ph type="body" sz="half" idx="1"/>
          </p:nvPr>
        </p:nvSpPr>
        <p:spPr>
          <a:xfrm>
            <a:off x="453572" y="1676400"/>
            <a:ext cx="5718629" cy="4597187"/>
          </a:xfrm>
          <a:prstGeom prst="rect">
            <a:avLst/>
          </a:prstGeom>
        </p:spPr>
        <p:txBody>
          <a:bodyPr/>
          <a:lstStyle>
            <a:lvl1pPr>
              <a:buClr>
                <a:srgbClr val="007179"/>
              </a:buClr>
            </a:lvl1pPr>
            <a:lvl2pPr>
              <a:buClr>
                <a:srgbClr val="007179"/>
              </a:buClr>
            </a:lvl2pPr>
            <a:lvl3pPr>
              <a:buClr>
                <a:srgbClr val="007179"/>
              </a:buClr>
            </a:lvl3pPr>
            <a:lvl4pPr>
              <a:buClr>
                <a:srgbClr val="007179"/>
              </a:buClr>
            </a:lvl4pPr>
            <a:lvl5pPr>
              <a:buClr>
                <a:srgbClr val="007179"/>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4_Title, Narrow Column and Picture">
    <p:spTree>
      <p:nvGrpSpPr>
        <p:cNvPr id="1" name=""/>
        <p:cNvGrpSpPr/>
        <p:nvPr/>
      </p:nvGrpSpPr>
      <p:grpSpPr>
        <a:xfrm>
          <a:off x="0" y="0"/>
          <a:ext cx="0" cy="0"/>
          <a:chOff x="0" y="0"/>
          <a:chExt cx="0" cy="0"/>
        </a:xfrm>
      </p:grpSpPr>
      <p:pic>
        <p:nvPicPr>
          <p:cNvPr id="1769"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770"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771"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774" name="Rectangle 10"/>
          <p:cNvGrpSpPr/>
          <p:nvPr/>
        </p:nvGrpSpPr>
        <p:grpSpPr>
          <a:xfrm>
            <a:off x="-838200" y="2314575"/>
            <a:ext cx="685800" cy="685800"/>
            <a:chOff x="0" y="0"/>
            <a:chExt cx="685800" cy="685800"/>
          </a:xfrm>
        </p:grpSpPr>
        <p:sp>
          <p:nvSpPr>
            <p:cNvPr id="1772"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73"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777" name="Rectangle 11"/>
          <p:cNvGrpSpPr/>
          <p:nvPr/>
        </p:nvGrpSpPr>
        <p:grpSpPr>
          <a:xfrm>
            <a:off x="-838200" y="3086100"/>
            <a:ext cx="685800" cy="685800"/>
            <a:chOff x="0" y="0"/>
            <a:chExt cx="685800" cy="685800"/>
          </a:xfrm>
        </p:grpSpPr>
        <p:sp>
          <p:nvSpPr>
            <p:cNvPr id="1775"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76"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780" name="Rectangle 13"/>
          <p:cNvGrpSpPr/>
          <p:nvPr/>
        </p:nvGrpSpPr>
        <p:grpSpPr>
          <a:xfrm>
            <a:off x="-838200" y="3857625"/>
            <a:ext cx="685800" cy="685800"/>
            <a:chOff x="0" y="0"/>
            <a:chExt cx="685800" cy="685800"/>
          </a:xfrm>
        </p:grpSpPr>
        <p:sp>
          <p:nvSpPr>
            <p:cNvPr id="1778"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79"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783" name="Rectangle 14"/>
          <p:cNvGrpSpPr/>
          <p:nvPr/>
        </p:nvGrpSpPr>
        <p:grpSpPr>
          <a:xfrm>
            <a:off x="-1600200" y="771525"/>
            <a:ext cx="685800" cy="685800"/>
            <a:chOff x="0" y="0"/>
            <a:chExt cx="685800" cy="685800"/>
          </a:xfrm>
        </p:grpSpPr>
        <p:sp>
          <p:nvSpPr>
            <p:cNvPr id="1781"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82"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786" name="Rectangle 15"/>
          <p:cNvGrpSpPr/>
          <p:nvPr/>
        </p:nvGrpSpPr>
        <p:grpSpPr>
          <a:xfrm>
            <a:off x="-1600200" y="0"/>
            <a:ext cx="685800" cy="685800"/>
            <a:chOff x="0" y="0"/>
            <a:chExt cx="685800" cy="685800"/>
          </a:xfrm>
        </p:grpSpPr>
        <p:sp>
          <p:nvSpPr>
            <p:cNvPr id="1784"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85"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789" name="Rectangle 16"/>
          <p:cNvGrpSpPr/>
          <p:nvPr/>
        </p:nvGrpSpPr>
        <p:grpSpPr>
          <a:xfrm>
            <a:off x="-1600200" y="1543050"/>
            <a:ext cx="685800" cy="685800"/>
            <a:chOff x="0" y="0"/>
            <a:chExt cx="685800" cy="685800"/>
          </a:xfrm>
        </p:grpSpPr>
        <p:sp>
          <p:nvSpPr>
            <p:cNvPr id="1787"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88"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792" name="Rectangle 17"/>
          <p:cNvGrpSpPr/>
          <p:nvPr/>
        </p:nvGrpSpPr>
        <p:grpSpPr>
          <a:xfrm>
            <a:off x="-1600200" y="2314575"/>
            <a:ext cx="685800" cy="685800"/>
            <a:chOff x="0" y="0"/>
            <a:chExt cx="685800" cy="685800"/>
          </a:xfrm>
        </p:grpSpPr>
        <p:sp>
          <p:nvSpPr>
            <p:cNvPr id="1790"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91"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795" name="Rectangle 18"/>
          <p:cNvGrpSpPr/>
          <p:nvPr/>
        </p:nvGrpSpPr>
        <p:grpSpPr>
          <a:xfrm>
            <a:off x="-1600200" y="3086100"/>
            <a:ext cx="685800" cy="685800"/>
            <a:chOff x="0" y="0"/>
            <a:chExt cx="685800" cy="685800"/>
          </a:xfrm>
        </p:grpSpPr>
        <p:sp>
          <p:nvSpPr>
            <p:cNvPr id="1793"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94"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798" name="Rectangle 19"/>
          <p:cNvGrpSpPr/>
          <p:nvPr/>
        </p:nvGrpSpPr>
        <p:grpSpPr>
          <a:xfrm>
            <a:off x="-1600200" y="3857625"/>
            <a:ext cx="685800" cy="685800"/>
            <a:chOff x="0" y="0"/>
            <a:chExt cx="685800" cy="685800"/>
          </a:xfrm>
        </p:grpSpPr>
        <p:sp>
          <p:nvSpPr>
            <p:cNvPr id="1796"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797"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799"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800"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803" name="Rectangle 22"/>
          <p:cNvGrpSpPr/>
          <p:nvPr/>
        </p:nvGrpSpPr>
        <p:grpSpPr>
          <a:xfrm>
            <a:off x="-1600200" y="4629150"/>
            <a:ext cx="685800" cy="685800"/>
            <a:chOff x="0" y="0"/>
            <a:chExt cx="685800" cy="685800"/>
          </a:xfrm>
        </p:grpSpPr>
        <p:sp>
          <p:nvSpPr>
            <p:cNvPr id="1801"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02"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806" name="Rectangle 23"/>
          <p:cNvGrpSpPr/>
          <p:nvPr/>
        </p:nvGrpSpPr>
        <p:grpSpPr>
          <a:xfrm>
            <a:off x="-1600200" y="5400675"/>
            <a:ext cx="685800" cy="685800"/>
            <a:chOff x="0" y="0"/>
            <a:chExt cx="685800" cy="685800"/>
          </a:xfrm>
        </p:grpSpPr>
        <p:sp>
          <p:nvSpPr>
            <p:cNvPr id="1804"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05"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809" name="Rectangle 24"/>
          <p:cNvGrpSpPr/>
          <p:nvPr/>
        </p:nvGrpSpPr>
        <p:grpSpPr>
          <a:xfrm>
            <a:off x="-1600200" y="6172200"/>
            <a:ext cx="685800" cy="685800"/>
            <a:chOff x="0" y="0"/>
            <a:chExt cx="685800" cy="685800"/>
          </a:xfrm>
        </p:grpSpPr>
        <p:sp>
          <p:nvSpPr>
            <p:cNvPr id="1807"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08"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812" name="Rectangle 25"/>
          <p:cNvGrpSpPr/>
          <p:nvPr/>
        </p:nvGrpSpPr>
        <p:grpSpPr>
          <a:xfrm>
            <a:off x="-838200" y="771525"/>
            <a:ext cx="685800" cy="685800"/>
            <a:chOff x="0" y="0"/>
            <a:chExt cx="685800" cy="685800"/>
          </a:xfrm>
        </p:grpSpPr>
        <p:sp>
          <p:nvSpPr>
            <p:cNvPr id="1810"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11"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815" name="Rectangle 26"/>
          <p:cNvGrpSpPr/>
          <p:nvPr/>
        </p:nvGrpSpPr>
        <p:grpSpPr>
          <a:xfrm>
            <a:off x="-838200" y="0"/>
            <a:ext cx="685800" cy="685800"/>
            <a:chOff x="0" y="0"/>
            <a:chExt cx="685800" cy="685800"/>
          </a:xfrm>
        </p:grpSpPr>
        <p:sp>
          <p:nvSpPr>
            <p:cNvPr id="1813"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14"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818" name="Rectangle 27"/>
          <p:cNvGrpSpPr/>
          <p:nvPr/>
        </p:nvGrpSpPr>
        <p:grpSpPr>
          <a:xfrm>
            <a:off x="-838200" y="1543050"/>
            <a:ext cx="685800" cy="685800"/>
            <a:chOff x="0" y="0"/>
            <a:chExt cx="685800" cy="685800"/>
          </a:xfrm>
        </p:grpSpPr>
        <p:sp>
          <p:nvSpPr>
            <p:cNvPr id="1816"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17"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821" name="Rectangle 28"/>
          <p:cNvGrpSpPr/>
          <p:nvPr/>
        </p:nvGrpSpPr>
        <p:grpSpPr>
          <a:xfrm>
            <a:off x="-838200" y="4629150"/>
            <a:ext cx="685800" cy="685800"/>
            <a:chOff x="0" y="0"/>
            <a:chExt cx="685800" cy="685800"/>
          </a:xfrm>
        </p:grpSpPr>
        <p:sp>
          <p:nvSpPr>
            <p:cNvPr id="1819"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20"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824" name="Rectangle 29"/>
          <p:cNvGrpSpPr/>
          <p:nvPr/>
        </p:nvGrpSpPr>
        <p:grpSpPr>
          <a:xfrm>
            <a:off x="-838200" y="5400675"/>
            <a:ext cx="685800" cy="685800"/>
            <a:chOff x="0" y="0"/>
            <a:chExt cx="685800" cy="685800"/>
          </a:xfrm>
        </p:grpSpPr>
        <p:sp>
          <p:nvSpPr>
            <p:cNvPr id="1822"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23"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827" name="Rectangle 30"/>
          <p:cNvGrpSpPr/>
          <p:nvPr/>
        </p:nvGrpSpPr>
        <p:grpSpPr>
          <a:xfrm>
            <a:off x="-838200" y="6172200"/>
            <a:ext cx="685800" cy="685800"/>
            <a:chOff x="0" y="0"/>
            <a:chExt cx="685800" cy="685800"/>
          </a:xfrm>
        </p:grpSpPr>
        <p:sp>
          <p:nvSpPr>
            <p:cNvPr id="1825"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26"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82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829" name="Picture 11" descr="Picture 11"/>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830" name="Title Text"/>
          <p:cNvSpPr txBox="1">
            <a:spLocks noGrp="1"/>
          </p:cNvSpPr>
          <p:nvPr>
            <p:ph type="title"/>
          </p:nvPr>
        </p:nvSpPr>
        <p:spPr>
          <a:prstGeom prst="rect">
            <a:avLst/>
          </a:prstGeom>
        </p:spPr>
        <p:txBody>
          <a:bodyPr/>
          <a:lstStyle/>
          <a:p>
            <a:r>
              <a:t>Title Text</a:t>
            </a:r>
          </a:p>
        </p:txBody>
      </p:sp>
      <p:sp>
        <p:nvSpPr>
          <p:cNvPr id="1831" name="Picture Placeholder 4"/>
          <p:cNvSpPr>
            <a:spLocks noGrp="1"/>
          </p:cNvSpPr>
          <p:nvPr>
            <p:ph type="pic" sz="half" idx="21"/>
          </p:nvPr>
        </p:nvSpPr>
        <p:spPr>
          <a:xfrm>
            <a:off x="5897033" y="1600200"/>
            <a:ext cx="5516034" cy="4724400"/>
          </a:xfrm>
          <a:prstGeom prst="rect">
            <a:avLst/>
          </a:prstGeom>
          <a:ln w="9525">
            <a:solidFill>
              <a:srgbClr val="000000"/>
            </a:solidFill>
            <a:miter lim="800000"/>
          </a:ln>
        </p:spPr>
        <p:txBody>
          <a:bodyPr lIns="91439" rIns="91439">
            <a:noAutofit/>
          </a:bodyPr>
          <a:lstStyle/>
          <a:p>
            <a:endParaRPr/>
          </a:p>
        </p:txBody>
      </p:sp>
      <p:sp>
        <p:nvSpPr>
          <p:cNvPr id="1832" name="Body Level One…"/>
          <p:cNvSpPr txBox="1">
            <a:spLocks noGrp="1"/>
          </p:cNvSpPr>
          <p:nvPr>
            <p:ph type="body" sz="half" idx="1"/>
          </p:nvPr>
        </p:nvSpPr>
        <p:spPr>
          <a:xfrm>
            <a:off x="381000" y="1600200"/>
            <a:ext cx="5312834" cy="4724400"/>
          </a:xfrm>
          <a:prstGeom prst="rect">
            <a:avLst/>
          </a:prstGeom>
        </p:spPr>
        <p:txBody>
          <a:bodyPr/>
          <a:lstStyle>
            <a:lvl1pPr>
              <a:buClr>
                <a:srgbClr val="007179"/>
              </a:buClr>
            </a:lvl1pPr>
            <a:lvl2pPr>
              <a:buClr>
                <a:srgbClr val="007179"/>
              </a:buClr>
            </a:lvl2pPr>
            <a:lvl3pPr>
              <a:buClr>
                <a:srgbClr val="007179"/>
              </a:buClr>
            </a:lvl3pPr>
            <a:lvl4pPr>
              <a:buClr>
                <a:srgbClr val="007179"/>
              </a:buClr>
            </a:lvl4pPr>
            <a:lvl5pPr>
              <a:buClr>
                <a:srgbClr val="007179"/>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Section Divider Fuschia">
    <p:spTree>
      <p:nvGrpSpPr>
        <p:cNvPr id="1" name=""/>
        <p:cNvGrpSpPr/>
        <p:nvPr/>
      </p:nvGrpSpPr>
      <p:grpSpPr>
        <a:xfrm>
          <a:off x="0" y="0"/>
          <a:ext cx="0" cy="0"/>
          <a:chOff x="0" y="0"/>
          <a:chExt cx="0" cy="0"/>
        </a:xfrm>
      </p:grpSpPr>
      <p:pic>
        <p:nvPicPr>
          <p:cNvPr id="1839" name="Picture 3" descr="Picture 3"/>
          <p:cNvPicPr>
            <a:picLocks noChangeAspect="1"/>
          </p:cNvPicPr>
          <p:nvPr/>
        </p:nvPicPr>
        <p:blipFill>
          <a:blip r:embed="rId2"/>
          <a:stretch>
            <a:fillRect/>
          </a:stretch>
        </p:blipFill>
        <p:spPr>
          <a:xfrm>
            <a:off x="0" y="0"/>
            <a:ext cx="12179300" cy="6858000"/>
          </a:xfrm>
          <a:prstGeom prst="rect">
            <a:avLst/>
          </a:prstGeom>
          <a:ln w="12700">
            <a:miter lim="400000"/>
          </a:ln>
        </p:spPr>
      </p:pic>
      <p:sp>
        <p:nvSpPr>
          <p:cNvPr id="1840" name="Section Divider"/>
          <p:cNvSpPr txBox="1">
            <a:spLocks noGrp="1"/>
          </p:cNvSpPr>
          <p:nvPr>
            <p:ph type="title" hasCustomPrompt="1"/>
          </p:nvPr>
        </p:nvSpPr>
        <p:spPr>
          <a:xfrm>
            <a:off x="915204" y="1676400"/>
            <a:ext cx="8373938" cy="914400"/>
          </a:xfrm>
          <a:prstGeom prst="rect">
            <a:avLst/>
          </a:prstGeom>
        </p:spPr>
        <p:txBody>
          <a:bodyPr lIns="45719" tIns="45719" rIns="45719" bIns="45719" anchor="t"/>
          <a:lstStyle>
            <a:lvl1pPr>
              <a:defRPr sz="2400">
                <a:solidFill>
                  <a:srgbClr val="FFFFFF"/>
                </a:solidFill>
              </a:defRPr>
            </a:lvl1pPr>
          </a:lstStyle>
          <a:p>
            <a:r>
              <a:t>Section Divider</a:t>
            </a:r>
          </a:p>
        </p:txBody>
      </p:sp>
      <p:sp>
        <p:nvSpPr>
          <p:cNvPr id="1841" name="Body Level One…"/>
          <p:cNvSpPr txBox="1">
            <a:spLocks noGrp="1"/>
          </p:cNvSpPr>
          <p:nvPr>
            <p:ph type="body" sz="quarter" idx="1" hasCustomPrompt="1"/>
          </p:nvPr>
        </p:nvSpPr>
        <p:spPr>
          <a:xfrm>
            <a:off x="915204" y="2743200"/>
            <a:ext cx="8374823" cy="533400"/>
          </a:xfrm>
          <a:prstGeom prst="rect">
            <a:avLst/>
          </a:prstGeom>
        </p:spPr>
        <p:txBody>
          <a:bodyPr/>
          <a:lstStyle>
            <a:lvl1pPr marL="0" indent="0">
              <a:spcBef>
                <a:spcPts val="300"/>
              </a:spcBef>
              <a:buClrTx/>
              <a:buSzTx/>
              <a:buFontTx/>
              <a:buNone/>
              <a:defRPr sz="1400">
                <a:solidFill>
                  <a:srgbClr val="FFFFFF"/>
                </a:solidFill>
              </a:defRPr>
            </a:lvl1pPr>
            <a:lvl2pPr marL="461291" indent="-119594">
              <a:spcBef>
                <a:spcPts val="300"/>
              </a:spcBef>
              <a:buClrTx/>
              <a:buFontTx/>
              <a:defRPr sz="1400">
                <a:solidFill>
                  <a:srgbClr val="FFFFFF"/>
                </a:solidFill>
              </a:defRPr>
            </a:lvl2pPr>
            <a:lvl3pPr marL="802989" indent="-119594">
              <a:spcBef>
                <a:spcPts val="300"/>
              </a:spcBef>
              <a:buClrTx/>
              <a:buFontTx/>
              <a:defRPr sz="1400">
                <a:solidFill>
                  <a:srgbClr val="FFFFFF"/>
                </a:solidFill>
              </a:defRPr>
            </a:lvl3pPr>
            <a:lvl4pPr marL="1144686" indent="-119594">
              <a:spcBef>
                <a:spcPts val="300"/>
              </a:spcBef>
              <a:buClrTx/>
              <a:buFontTx/>
              <a:defRPr sz="1400">
                <a:solidFill>
                  <a:srgbClr val="FFFFFF"/>
                </a:solidFill>
              </a:defRPr>
            </a:lvl4pPr>
            <a:lvl5pPr marL="1487441" indent="-120652">
              <a:spcBef>
                <a:spcPts val="300"/>
              </a:spcBef>
              <a:buClrTx/>
              <a:buFontTx/>
              <a:defRPr sz="1400">
                <a:solidFill>
                  <a:srgbClr val="FFFFFF"/>
                </a:solidFill>
              </a:defRPr>
            </a:lvl5pPr>
          </a:lstStyle>
          <a:p>
            <a:r>
              <a:t>DETAIL</a:t>
            </a:r>
          </a:p>
          <a:p>
            <a:pPr lvl="1"/>
            <a:endParaRPr/>
          </a:p>
          <a:p>
            <a:pPr lvl="2"/>
            <a:endParaRPr/>
          </a:p>
          <a:p>
            <a:pPr lvl="3"/>
            <a:endParaRPr/>
          </a:p>
          <a:p>
            <a:pPr lvl="4"/>
            <a:endParaRPr/>
          </a:p>
        </p:txBody>
      </p:sp>
      <p:sp>
        <p:nvSpPr>
          <p:cNvPr id="1842" name="Rectangle 4"/>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FFFFFF"/>
                </a:solidFill>
              </a:defRPr>
            </a:lvl1pPr>
          </a:lstStyle>
          <a:p>
            <a:r>
              <a:t>©2020 Orlando Health, Inc. All rights reserved. Confidential.</a:t>
            </a:r>
          </a:p>
        </p:txBody>
      </p:sp>
      <p:sp>
        <p:nvSpPr>
          <p:cNvPr id="1843"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5_Title and Wide Content">
    <p:spTree>
      <p:nvGrpSpPr>
        <p:cNvPr id="1" name=""/>
        <p:cNvGrpSpPr/>
        <p:nvPr/>
      </p:nvGrpSpPr>
      <p:grpSpPr>
        <a:xfrm>
          <a:off x="0" y="0"/>
          <a:ext cx="0" cy="0"/>
          <a:chOff x="0" y="0"/>
          <a:chExt cx="0" cy="0"/>
        </a:xfrm>
      </p:grpSpPr>
      <p:pic>
        <p:nvPicPr>
          <p:cNvPr id="1850"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851"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852"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855" name="Rectangle 10"/>
          <p:cNvGrpSpPr/>
          <p:nvPr/>
        </p:nvGrpSpPr>
        <p:grpSpPr>
          <a:xfrm>
            <a:off x="-838200" y="2314575"/>
            <a:ext cx="685800" cy="685800"/>
            <a:chOff x="0" y="0"/>
            <a:chExt cx="685800" cy="685800"/>
          </a:xfrm>
        </p:grpSpPr>
        <p:sp>
          <p:nvSpPr>
            <p:cNvPr id="1853"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54"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858" name="Rectangle 11"/>
          <p:cNvGrpSpPr/>
          <p:nvPr/>
        </p:nvGrpSpPr>
        <p:grpSpPr>
          <a:xfrm>
            <a:off x="-838200" y="3086100"/>
            <a:ext cx="685800" cy="685800"/>
            <a:chOff x="0" y="0"/>
            <a:chExt cx="685800" cy="685800"/>
          </a:xfrm>
        </p:grpSpPr>
        <p:sp>
          <p:nvSpPr>
            <p:cNvPr id="1856"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57"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861" name="Rectangle 13"/>
          <p:cNvGrpSpPr/>
          <p:nvPr/>
        </p:nvGrpSpPr>
        <p:grpSpPr>
          <a:xfrm>
            <a:off x="-838200" y="3857625"/>
            <a:ext cx="685800" cy="685800"/>
            <a:chOff x="0" y="0"/>
            <a:chExt cx="685800" cy="685800"/>
          </a:xfrm>
        </p:grpSpPr>
        <p:sp>
          <p:nvSpPr>
            <p:cNvPr id="1859"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60"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864" name="Rectangle 14"/>
          <p:cNvGrpSpPr/>
          <p:nvPr/>
        </p:nvGrpSpPr>
        <p:grpSpPr>
          <a:xfrm>
            <a:off x="-1600200" y="771525"/>
            <a:ext cx="685800" cy="685800"/>
            <a:chOff x="0" y="0"/>
            <a:chExt cx="685800" cy="685800"/>
          </a:xfrm>
        </p:grpSpPr>
        <p:sp>
          <p:nvSpPr>
            <p:cNvPr id="1862"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63"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867" name="Rectangle 15"/>
          <p:cNvGrpSpPr/>
          <p:nvPr/>
        </p:nvGrpSpPr>
        <p:grpSpPr>
          <a:xfrm>
            <a:off x="-1600200" y="0"/>
            <a:ext cx="685800" cy="685800"/>
            <a:chOff x="0" y="0"/>
            <a:chExt cx="685800" cy="685800"/>
          </a:xfrm>
        </p:grpSpPr>
        <p:sp>
          <p:nvSpPr>
            <p:cNvPr id="1865"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66"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870" name="Rectangle 16"/>
          <p:cNvGrpSpPr/>
          <p:nvPr/>
        </p:nvGrpSpPr>
        <p:grpSpPr>
          <a:xfrm>
            <a:off x="-1600200" y="1543050"/>
            <a:ext cx="685800" cy="685800"/>
            <a:chOff x="0" y="0"/>
            <a:chExt cx="685800" cy="685800"/>
          </a:xfrm>
        </p:grpSpPr>
        <p:sp>
          <p:nvSpPr>
            <p:cNvPr id="1868"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69"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873" name="Rectangle 17"/>
          <p:cNvGrpSpPr/>
          <p:nvPr/>
        </p:nvGrpSpPr>
        <p:grpSpPr>
          <a:xfrm>
            <a:off x="-1600200" y="2314575"/>
            <a:ext cx="685800" cy="685800"/>
            <a:chOff x="0" y="0"/>
            <a:chExt cx="685800" cy="685800"/>
          </a:xfrm>
        </p:grpSpPr>
        <p:sp>
          <p:nvSpPr>
            <p:cNvPr id="1871"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72"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876" name="Rectangle 18"/>
          <p:cNvGrpSpPr/>
          <p:nvPr/>
        </p:nvGrpSpPr>
        <p:grpSpPr>
          <a:xfrm>
            <a:off x="-1600200" y="3086100"/>
            <a:ext cx="685800" cy="685800"/>
            <a:chOff x="0" y="0"/>
            <a:chExt cx="685800" cy="685800"/>
          </a:xfrm>
        </p:grpSpPr>
        <p:sp>
          <p:nvSpPr>
            <p:cNvPr id="1874"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75"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879" name="Rectangle 19"/>
          <p:cNvGrpSpPr/>
          <p:nvPr/>
        </p:nvGrpSpPr>
        <p:grpSpPr>
          <a:xfrm>
            <a:off x="-1600200" y="3857625"/>
            <a:ext cx="685800" cy="685800"/>
            <a:chOff x="0" y="0"/>
            <a:chExt cx="685800" cy="685800"/>
          </a:xfrm>
        </p:grpSpPr>
        <p:sp>
          <p:nvSpPr>
            <p:cNvPr id="1877"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78"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880"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881"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884" name="Rectangle 22"/>
          <p:cNvGrpSpPr/>
          <p:nvPr/>
        </p:nvGrpSpPr>
        <p:grpSpPr>
          <a:xfrm>
            <a:off x="-1600200" y="4629150"/>
            <a:ext cx="685800" cy="685800"/>
            <a:chOff x="0" y="0"/>
            <a:chExt cx="685800" cy="685800"/>
          </a:xfrm>
        </p:grpSpPr>
        <p:sp>
          <p:nvSpPr>
            <p:cNvPr id="1882"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83"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887" name="Rectangle 23"/>
          <p:cNvGrpSpPr/>
          <p:nvPr/>
        </p:nvGrpSpPr>
        <p:grpSpPr>
          <a:xfrm>
            <a:off x="-1600200" y="5400675"/>
            <a:ext cx="685800" cy="685800"/>
            <a:chOff x="0" y="0"/>
            <a:chExt cx="685800" cy="685800"/>
          </a:xfrm>
        </p:grpSpPr>
        <p:sp>
          <p:nvSpPr>
            <p:cNvPr id="1885"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86"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890" name="Rectangle 24"/>
          <p:cNvGrpSpPr/>
          <p:nvPr/>
        </p:nvGrpSpPr>
        <p:grpSpPr>
          <a:xfrm>
            <a:off x="-1600200" y="6172200"/>
            <a:ext cx="685800" cy="685800"/>
            <a:chOff x="0" y="0"/>
            <a:chExt cx="685800" cy="685800"/>
          </a:xfrm>
        </p:grpSpPr>
        <p:sp>
          <p:nvSpPr>
            <p:cNvPr id="1888"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89"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893" name="Rectangle 25"/>
          <p:cNvGrpSpPr/>
          <p:nvPr/>
        </p:nvGrpSpPr>
        <p:grpSpPr>
          <a:xfrm>
            <a:off x="-838200" y="771525"/>
            <a:ext cx="685800" cy="685800"/>
            <a:chOff x="0" y="0"/>
            <a:chExt cx="685800" cy="685800"/>
          </a:xfrm>
        </p:grpSpPr>
        <p:sp>
          <p:nvSpPr>
            <p:cNvPr id="1891"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92"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896" name="Rectangle 26"/>
          <p:cNvGrpSpPr/>
          <p:nvPr/>
        </p:nvGrpSpPr>
        <p:grpSpPr>
          <a:xfrm>
            <a:off x="-838200" y="0"/>
            <a:ext cx="685800" cy="685800"/>
            <a:chOff x="0" y="0"/>
            <a:chExt cx="685800" cy="685800"/>
          </a:xfrm>
        </p:grpSpPr>
        <p:sp>
          <p:nvSpPr>
            <p:cNvPr id="1894"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95"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899" name="Rectangle 27"/>
          <p:cNvGrpSpPr/>
          <p:nvPr/>
        </p:nvGrpSpPr>
        <p:grpSpPr>
          <a:xfrm>
            <a:off x="-838200" y="1543050"/>
            <a:ext cx="685800" cy="685800"/>
            <a:chOff x="0" y="0"/>
            <a:chExt cx="685800" cy="685800"/>
          </a:xfrm>
        </p:grpSpPr>
        <p:sp>
          <p:nvSpPr>
            <p:cNvPr id="1897"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98"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902" name="Rectangle 28"/>
          <p:cNvGrpSpPr/>
          <p:nvPr/>
        </p:nvGrpSpPr>
        <p:grpSpPr>
          <a:xfrm>
            <a:off x="-838200" y="4629150"/>
            <a:ext cx="685800" cy="685800"/>
            <a:chOff x="0" y="0"/>
            <a:chExt cx="685800" cy="685800"/>
          </a:xfrm>
        </p:grpSpPr>
        <p:sp>
          <p:nvSpPr>
            <p:cNvPr id="1900"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01"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905" name="Rectangle 29"/>
          <p:cNvGrpSpPr/>
          <p:nvPr/>
        </p:nvGrpSpPr>
        <p:grpSpPr>
          <a:xfrm>
            <a:off x="-838200" y="5400675"/>
            <a:ext cx="685800" cy="685800"/>
            <a:chOff x="0" y="0"/>
            <a:chExt cx="685800" cy="685800"/>
          </a:xfrm>
        </p:grpSpPr>
        <p:sp>
          <p:nvSpPr>
            <p:cNvPr id="1903"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04"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908" name="Rectangle 30"/>
          <p:cNvGrpSpPr/>
          <p:nvPr/>
        </p:nvGrpSpPr>
        <p:grpSpPr>
          <a:xfrm>
            <a:off x="-838200" y="6172200"/>
            <a:ext cx="685800" cy="685800"/>
            <a:chOff x="0" y="0"/>
            <a:chExt cx="685800" cy="685800"/>
          </a:xfrm>
        </p:grpSpPr>
        <p:sp>
          <p:nvSpPr>
            <p:cNvPr id="1906"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07"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9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10" name="Title Text"/>
          <p:cNvSpPr txBox="1">
            <a:spLocks noGrp="1"/>
          </p:cNvSpPr>
          <p:nvPr>
            <p:ph type="title"/>
          </p:nvPr>
        </p:nvSpPr>
        <p:spPr>
          <a:prstGeom prst="rect">
            <a:avLst/>
          </a:prstGeom>
        </p:spPr>
        <p:txBody>
          <a:bodyPr/>
          <a:lstStyle/>
          <a:p>
            <a:r>
              <a:t>Title Text</a:t>
            </a:r>
          </a:p>
        </p:txBody>
      </p:sp>
      <p:sp>
        <p:nvSpPr>
          <p:cNvPr id="1911" name="Body Level One…"/>
          <p:cNvSpPr txBox="1">
            <a:spLocks noGrp="1"/>
          </p:cNvSpPr>
          <p:nvPr>
            <p:ph type="body" idx="1"/>
          </p:nvPr>
        </p:nvSpPr>
        <p:spPr>
          <a:prstGeom prst="rect">
            <a:avLst/>
          </a:prstGeom>
        </p:spPr>
        <p:txBody>
          <a:bodyPr/>
          <a:lstStyle>
            <a:lvl1pPr>
              <a:buClr>
                <a:srgbClr val="C81E6B"/>
              </a:buClr>
            </a:lvl1pPr>
            <a:lvl2pPr>
              <a:buClr>
                <a:srgbClr val="C81E6B"/>
              </a:buClr>
            </a:lvl2pPr>
            <a:lvl3pPr>
              <a:buClr>
                <a:srgbClr val="C81E6B"/>
              </a:buClr>
            </a:lvl3pPr>
            <a:lvl4pPr>
              <a:buClr>
                <a:srgbClr val="C81E6B"/>
              </a:buClr>
            </a:lvl4pPr>
            <a:lvl5pPr>
              <a:buClr>
                <a:srgbClr val="C81E6B"/>
              </a:buClr>
            </a:lvl5pPr>
          </a:lstStyle>
          <a:p>
            <a:r>
              <a:t>Body Level One</a:t>
            </a:r>
          </a:p>
          <a:p>
            <a:pPr lvl="1"/>
            <a:r>
              <a:t>Body Level Two</a:t>
            </a:r>
          </a:p>
          <a:p>
            <a:pPr lvl="2"/>
            <a:r>
              <a:t>Body Level Three</a:t>
            </a:r>
          </a:p>
          <a:p>
            <a:pPr lvl="3"/>
            <a:r>
              <a:t>Body Level Four</a:t>
            </a:r>
          </a:p>
          <a:p>
            <a:pPr lvl="4"/>
            <a:r>
              <a:t>Body Level Five</a:t>
            </a:r>
          </a:p>
        </p:txBody>
      </p:sp>
      <p:pic>
        <p:nvPicPr>
          <p:cNvPr id="1912" name="Picture 7" descr="Picture 7"/>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3_Title and Blank">
    <p:spTree>
      <p:nvGrpSpPr>
        <p:cNvPr id="1" name=""/>
        <p:cNvGrpSpPr/>
        <p:nvPr/>
      </p:nvGrpSpPr>
      <p:grpSpPr>
        <a:xfrm>
          <a:off x="0" y="0"/>
          <a:ext cx="0" cy="0"/>
          <a:chOff x="0" y="0"/>
          <a:chExt cx="0" cy="0"/>
        </a:xfrm>
      </p:grpSpPr>
      <p:pic>
        <p:nvPicPr>
          <p:cNvPr id="1919"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920"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921"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924" name="Rectangle 10"/>
          <p:cNvGrpSpPr/>
          <p:nvPr/>
        </p:nvGrpSpPr>
        <p:grpSpPr>
          <a:xfrm>
            <a:off x="-838200" y="2314575"/>
            <a:ext cx="685800" cy="685800"/>
            <a:chOff x="0" y="0"/>
            <a:chExt cx="685800" cy="685800"/>
          </a:xfrm>
        </p:grpSpPr>
        <p:sp>
          <p:nvSpPr>
            <p:cNvPr id="1922"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23"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927" name="Rectangle 11"/>
          <p:cNvGrpSpPr/>
          <p:nvPr/>
        </p:nvGrpSpPr>
        <p:grpSpPr>
          <a:xfrm>
            <a:off x="-838200" y="3086100"/>
            <a:ext cx="685800" cy="685800"/>
            <a:chOff x="0" y="0"/>
            <a:chExt cx="685800" cy="685800"/>
          </a:xfrm>
        </p:grpSpPr>
        <p:sp>
          <p:nvSpPr>
            <p:cNvPr id="1925"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26"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930" name="Rectangle 13"/>
          <p:cNvGrpSpPr/>
          <p:nvPr/>
        </p:nvGrpSpPr>
        <p:grpSpPr>
          <a:xfrm>
            <a:off x="-838200" y="3857625"/>
            <a:ext cx="685800" cy="685800"/>
            <a:chOff x="0" y="0"/>
            <a:chExt cx="685800" cy="685800"/>
          </a:xfrm>
        </p:grpSpPr>
        <p:sp>
          <p:nvSpPr>
            <p:cNvPr id="1928"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29"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933" name="Rectangle 14"/>
          <p:cNvGrpSpPr/>
          <p:nvPr/>
        </p:nvGrpSpPr>
        <p:grpSpPr>
          <a:xfrm>
            <a:off x="-1600200" y="771525"/>
            <a:ext cx="685800" cy="685800"/>
            <a:chOff x="0" y="0"/>
            <a:chExt cx="685800" cy="685800"/>
          </a:xfrm>
        </p:grpSpPr>
        <p:sp>
          <p:nvSpPr>
            <p:cNvPr id="1931"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32"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936" name="Rectangle 15"/>
          <p:cNvGrpSpPr/>
          <p:nvPr/>
        </p:nvGrpSpPr>
        <p:grpSpPr>
          <a:xfrm>
            <a:off x="-1600200" y="0"/>
            <a:ext cx="685800" cy="685800"/>
            <a:chOff x="0" y="0"/>
            <a:chExt cx="685800" cy="685800"/>
          </a:xfrm>
        </p:grpSpPr>
        <p:sp>
          <p:nvSpPr>
            <p:cNvPr id="1934"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35"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1939" name="Rectangle 16"/>
          <p:cNvGrpSpPr/>
          <p:nvPr/>
        </p:nvGrpSpPr>
        <p:grpSpPr>
          <a:xfrm>
            <a:off x="-1600200" y="1543050"/>
            <a:ext cx="685800" cy="685800"/>
            <a:chOff x="0" y="0"/>
            <a:chExt cx="685800" cy="685800"/>
          </a:xfrm>
        </p:grpSpPr>
        <p:sp>
          <p:nvSpPr>
            <p:cNvPr id="1937"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38"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1942" name="Rectangle 17"/>
          <p:cNvGrpSpPr/>
          <p:nvPr/>
        </p:nvGrpSpPr>
        <p:grpSpPr>
          <a:xfrm>
            <a:off x="-1600200" y="2314575"/>
            <a:ext cx="685800" cy="685800"/>
            <a:chOff x="0" y="0"/>
            <a:chExt cx="685800" cy="685800"/>
          </a:xfrm>
        </p:grpSpPr>
        <p:sp>
          <p:nvSpPr>
            <p:cNvPr id="1940"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41"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1945" name="Rectangle 18"/>
          <p:cNvGrpSpPr/>
          <p:nvPr/>
        </p:nvGrpSpPr>
        <p:grpSpPr>
          <a:xfrm>
            <a:off x="-1600200" y="3086100"/>
            <a:ext cx="685800" cy="685800"/>
            <a:chOff x="0" y="0"/>
            <a:chExt cx="685800" cy="685800"/>
          </a:xfrm>
        </p:grpSpPr>
        <p:sp>
          <p:nvSpPr>
            <p:cNvPr id="1943"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44"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1948" name="Rectangle 19"/>
          <p:cNvGrpSpPr/>
          <p:nvPr/>
        </p:nvGrpSpPr>
        <p:grpSpPr>
          <a:xfrm>
            <a:off x="-1600200" y="3857625"/>
            <a:ext cx="685800" cy="685800"/>
            <a:chOff x="0" y="0"/>
            <a:chExt cx="685800" cy="685800"/>
          </a:xfrm>
        </p:grpSpPr>
        <p:sp>
          <p:nvSpPr>
            <p:cNvPr id="1946"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47"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1949"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1950"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1953" name="Rectangle 22"/>
          <p:cNvGrpSpPr/>
          <p:nvPr/>
        </p:nvGrpSpPr>
        <p:grpSpPr>
          <a:xfrm>
            <a:off x="-1600200" y="4629150"/>
            <a:ext cx="685800" cy="685800"/>
            <a:chOff x="0" y="0"/>
            <a:chExt cx="685800" cy="685800"/>
          </a:xfrm>
        </p:grpSpPr>
        <p:sp>
          <p:nvSpPr>
            <p:cNvPr id="1951"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52"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1956" name="Rectangle 23"/>
          <p:cNvGrpSpPr/>
          <p:nvPr/>
        </p:nvGrpSpPr>
        <p:grpSpPr>
          <a:xfrm>
            <a:off x="-1600200" y="5400675"/>
            <a:ext cx="685800" cy="685800"/>
            <a:chOff x="0" y="0"/>
            <a:chExt cx="685800" cy="685800"/>
          </a:xfrm>
        </p:grpSpPr>
        <p:sp>
          <p:nvSpPr>
            <p:cNvPr id="1954"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55"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1959" name="Rectangle 24"/>
          <p:cNvGrpSpPr/>
          <p:nvPr/>
        </p:nvGrpSpPr>
        <p:grpSpPr>
          <a:xfrm>
            <a:off x="-1600200" y="6172200"/>
            <a:ext cx="685800" cy="685800"/>
            <a:chOff x="0" y="0"/>
            <a:chExt cx="685800" cy="685800"/>
          </a:xfrm>
        </p:grpSpPr>
        <p:sp>
          <p:nvSpPr>
            <p:cNvPr id="1957"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58"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1962" name="Rectangle 25"/>
          <p:cNvGrpSpPr/>
          <p:nvPr/>
        </p:nvGrpSpPr>
        <p:grpSpPr>
          <a:xfrm>
            <a:off x="-838200" y="771525"/>
            <a:ext cx="685800" cy="685800"/>
            <a:chOff x="0" y="0"/>
            <a:chExt cx="685800" cy="685800"/>
          </a:xfrm>
        </p:grpSpPr>
        <p:sp>
          <p:nvSpPr>
            <p:cNvPr id="1960"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61"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1965" name="Rectangle 26"/>
          <p:cNvGrpSpPr/>
          <p:nvPr/>
        </p:nvGrpSpPr>
        <p:grpSpPr>
          <a:xfrm>
            <a:off x="-838200" y="0"/>
            <a:ext cx="685800" cy="685800"/>
            <a:chOff x="0" y="0"/>
            <a:chExt cx="685800" cy="685800"/>
          </a:xfrm>
        </p:grpSpPr>
        <p:sp>
          <p:nvSpPr>
            <p:cNvPr id="1963"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64"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1968" name="Rectangle 27"/>
          <p:cNvGrpSpPr/>
          <p:nvPr/>
        </p:nvGrpSpPr>
        <p:grpSpPr>
          <a:xfrm>
            <a:off x="-838200" y="1543050"/>
            <a:ext cx="685800" cy="685800"/>
            <a:chOff x="0" y="0"/>
            <a:chExt cx="685800" cy="685800"/>
          </a:xfrm>
        </p:grpSpPr>
        <p:sp>
          <p:nvSpPr>
            <p:cNvPr id="1966"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67"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1971" name="Rectangle 28"/>
          <p:cNvGrpSpPr/>
          <p:nvPr/>
        </p:nvGrpSpPr>
        <p:grpSpPr>
          <a:xfrm>
            <a:off x="-838200" y="4629150"/>
            <a:ext cx="685800" cy="685800"/>
            <a:chOff x="0" y="0"/>
            <a:chExt cx="685800" cy="685800"/>
          </a:xfrm>
        </p:grpSpPr>
        <p:sp>
          <p:nvSpPr>
            <p:cNvPr id="1969"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70"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1974" name="Rectangle 29"/>
          <p:cNvGrpSpPr/>
          <p:nvPr/>
        </p:nvGrpSpPr>
        <p:grpSpPr>
          <a:xfrm>
            <a:off x="-838200" y="5400675"/>
            <a:ext cx="685800" cy="685800"/>
            <a:chOff x="0" y="0"/>
            <a:chExt cx="685800" cy="685800"/>
          </a:xfrm>
        </p:grpSpPr>
        <p:sp>
          <p:nvSpPr>
            <p:cNvPr id="1972"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73"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1977" name="Rectangle 30"/>
          <p:cNvGrpSpPr/>
          <p:nvPr/>
        </p:nvGrpSpPr>
        <p:grpSpPr>
          <a:xfrm>
            <a:off x="-838200" y="6172200"/>
            <a:ext cx="685800" cy="685800"/>
            <a:chOff x="0" y="0"/>
            <a:chExt cx="685800" cy="685800"/>
          </a:xfrm>
        </p:grpSpPr>
        <p:sp>
          <p:nvSpPr>
            <p:cNvPr id="1975"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76"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19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79" name="Title Text"/>
          <p:cNvSpPr txBox="1">
            <a:spLocks noGrp="1"/>
          </p:cNvSpPr>
          <p:nvPr>
            <p:ph type="title"/>
          </p:nvPr>
        </p:nvSpPr>
        <p:spPr>
          <a:prstGeom prst="rect">
            <a:avLst/>
          </a:prstGeom>
        </p:spPr>
        <p:txBody>
          <a:bodyPr/>
          <a:lstStyle/>
          <a:p>
            <a:r>
              <a:t>Title Text</a:t>
            </a:r>
          </a:p>
        </p:txBody>
      </p:sp>
      <p:pic>
        <p:nvPicPr>
          <p:cNvPr id="1980" name="Picture 6" descr="Picture 6"/>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3_Title and Table">
    <p:spTree>
      <p:nvGrpSpPr>
        <p:cNvPr id="1" name=""/>
        <p:cNvGrpSpPr/>
        <p:nvPr/>
      </p:nvGrpSpPr>
      <p:grpSpPr>
        <a:xfrm>
          <a:off x="0" y="0"/>
          <a:ext cx="0" cy="0"/>
          <a:chOff x="0" y="0"/>
          <a:chExt cx="0" cy="0"/>
        </a:xfrm>
      </p:grpSpPr>
      <p:pic>
        <p:nvPicPr>
          <p:cNvPr id="1987"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1988"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1989"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1992" name="Rectangle 10"/>
          <p:cNvGrpSpPr/>
          <p:nvPr/>
        </p:nvGrpSpPr>
        <p:grpSpPr>
          <a:xfrm>
            <a:off x="-838200" y="2314575"/>
            <a:ext cx="685800" cy="685800"/>
            <a:chOff x="0" y="0"/>
            <a:chExt cx="685800" cy="685800"/>
          </a:xfrm>
        </p:grpSpPr>
        <p:sp>
          <p:nvSpPr>
            <p:cNvPr id="1990"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91"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995" name="Rectangle 11"/>
          <p:cNvGrpSpPr/>
          <p:nvPr/>
        </p:nvGrpSpPr>
        <p:grpSpPr>
          <a:xfrm>
            <a:off x="-838200" y="3086100"/>
            <a:ext cx="685800" cy="685800"/>
            <a:chOff x="0" y="0"/>
            <a:chExt cx="685800" cy="685800"/>
          </a:xfrm>
        </p:grpSpPr>
        <p:sp>
          <p:nvSpPr>
            <p:cNvPr id="1993"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94"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998" name="Rectangle 13"/>
          <p:cNvGrpSpPr/>
          <p:nvPr/>
        </p:nvGrpSpPr>
        <p:grpSpPr>
          <a:xfrm>
            <a:off x="-838200" y="3857625"/>
            <a:ext cx="685800" cy="685800"/>
            <a:chOff x="0" y="0"/>
            <a:chExt cx="685800" cy="685800"/>
          </a:xfrm>
        </p:grpSpPr>
        <p:sp>
          <p:nvSpPr>
            <p:cNvPr id="1996"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997"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001" name="Rectangle 14"/>
          <p:cNvGrpSpPr/>
          <p:nvPr/>
        </p:nvGrpSpPr>
        <p:grpSpPr>
          <a:xfrm>
            <a:off x="-1600200" y="771525"/>
            <a:ext cx="685800" cy="685800"/>
            <a:chOff x="0" y="0"/>
            <a:chExt cx="685800" cy="685800"/>
          </a:xfrm>
        </p:grpSpPr>
        <p:sp>
          <p:nvSpPr>
            <p:cNvPr id="1999"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00"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004" name="Rectangle 15"/>
          <p:cNvGrpSpPr/>
          <p:nvPr/>
        </p:nvGrpSpPr>
        <p:grpSpPr>
          <a:xfrm>
            <a:off x="-1600200" y="0"/>
            <a:ext cx="685800" cy="685800"/>
            <a:chOff x="0" y="0"/>
            <a:chExt cx="685800" cy="685800"/>
          </a:xfrm>
        </p:grpSpPr>
        <p:sp>
          <p:nvSpPr>
            <p:cNvPr id="2002"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03"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007" name="Rectangle 16"/>
          <p:cNvGrpSpPr/>
          <p:nvPr/>
        </p:nvGrpSpPr>
        <p:grpSpPr>
          <a:xfrm>
            <a:off x="-1600200" y="1543050"/>
            <a:ext cx="685800" cy="685800"/>
            <a:chOff x="0" y="0"/>
            <a:chExt cx="685800" cy="685800"/>
          </a:xfrm>
        </p:grpSpPr>
        <p:sp>
          <p:nvSpPr>
            <p:cNvPr id="2005"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06"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010" name="Rectangle 17"/>
          <p:cNvGrpSpPr/>
          <p:nvPr/>
        </p:nvGrpSpPr>
        <p:grpSpPr>
          <a:xfrm>
            <a:off x="-1600200" y="2314575"/>
            <a:ext cx="685800" cy="685800"/>
            <a:chOff x="0" y="0"/>
            <a:chExt cx="685800" cy="685800"/>
          </a:xfrm>
        </p:grpSpPr>
        <p:sp>
          <p:nvSpPr>
            <p:cNvPr id="2008"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09"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013" name="Rectangle 18"/>
          <p:cNvGrpSpPr/>
          <p:nvPr/>
        </p:nvGrpSpPr>
        <p:grpSpPr>
          <a:xfrm>
            <a:off x="-1600200" y="3086100"/>
            <a:ext cx="685800" cy="685800"/>
            <a:chOff x="0" y="0"/>
            <a:chExt cx="685800" cy="685800"/>
          </a:xfrm>
        </p:grpSpPr>
        <p:sp>
          <p:nvSpPr>
            <p:cNvPr id="2011"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12"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016" name="Rectangle 19"/>
          <p:cNvGrpSpPr/>
          <p:nvPr/>
        </p:nvGrpSpPr>
        <p:grpSpPr>
          <a:xfrm>
            <a:off x="-1600200" y="3857625"/>
            <a:ext cx="685800" cy="685800"/>
            <a:chOff x="0" y="0"/>
            <a:chExt cx="685800" cy="685800"/>
          </a:xfrm>
        </p:grpSpPr>
        <p:sp>
          <p:nvSpPr>
            <p:cNvPr id="2014"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15"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017"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018"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021" name="Rectangle 22"/>
          <p:cNvGrpSpPr/>
          <p:nvPr/>
        </p:nvGrpSpPr>
        <p:grpSpPr>
          <a:xfrm>
            <a:off x="-1600200" y="4629150"/>
            <a:ext cx="685800" cy="685800"/>
            <a:chOff x="0" y="0"/>
            <a:chExt cx="685800" cy="685800"/>
          </a:xfrm>
        </p:grpSpPr>
        <p:sp>
          <p:nvSpPr>
            <p:cNvPr id="2019"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20"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024" name="Rectangle 23"/>
          <p:cNvGrpSpPr/>
          <p:nvPr/>
        </p:nvGrpSpPr>
        <p:grpSpPr>
          <a:xfrm>
            <a:off x="-1600200" y="5400675"/>
            <a:ext cx="685800" cy="685800"/>
            <a:chOff x="0" y="0"/>
            <a:chExt cx="685800" cy="685800"/>
          </a:xfrm>
        </p:grpSpPr>
        <p:sp>
          <p:nvSpPr>
            <p:cNvPr id="2022"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23"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027" name="Rectangle 24"/>
          <p:cNvGrpSpPr/>
          <p:nvPr/>
        </p:nvGrpSpPr>
        <p:grpSpPr>
          <a:xfrm>
            <a:off x="-1600200" y="6172200"/>
            <a:ext cx="685800" cy="685800"/>
            <a:chOff x="0" y="0"/>
            <a:chExt cx="685800" cy="685800"/>
          </a:xfrm>
        </p:grpSpPr>
        <p:sp>
          <p:nvSpPr>
            <p:cNvPr id="2025"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26"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030" name="Rectangle 25"/>
          <p:cNvGrpSpPr/>
          <p:nvPr/>
        </p:nvGrpSpPr>
        <p:grpSpPr>
          <a:xfrm>
            <a:off x="-838200" y="771525"/>
            <a:ext cx="685800" cy="685800"/>
            <a:chOff x="0" y="0"/>
            <a:chExt cx="685800" cy="685800"/>
          </a:xfrm>
        </p:grpSpPr>
        <p:sp>
          <p:nvSpPr>
            <p:cNvPr id="2028"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29"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033" name="Rectangle 26"/>
          <p:cNvGrpSpPr/>
          <p:nvPr/>
        </p:nvGrpSpPr>
        <p:grpSpPr>
          <a:xfrm>
            <a:off x="-838200" y="0"/>
            <a:ext cx="685800" cy="685800"/>
            <a:chOff x="0" y="0"/>
            <a:chExt cx="685800" cy="685800"/>
          </a:xfrm>
        </p:grpSpPr>
        <p:sp>
          <p:nvSpPr>
            <p:cNvPr id="2031"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32"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036" name="Rectangle 27"/>
          <p:cNvGrpSpPr/>
          <p:nvPr/>
        </p:nvGrpSpPr>
        <p:grpSpPr>
          <a:xfrm>
            <a:off x="-838200" y="1543050"/>
            <a:ext cx="685800" cy="685800"/>
            <a:chOff x="0" y="0"/>
            <a:chExt cx="685800" cy="685800"/>
          </a:xfrm>
        </p:grpSpPr>
        <p:sp>
          <p:nvSpPr>
            <p:cNvPr id="2034"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35"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039" name="Rectangle 28"/>
          <p:cNvGrpSpPr/>
          <p:nvPr/>
        </p:nvGrpSpPr>
        <p:grpSpPr>
          <a:xfrm>
            <a:off x="-838200" y="4629150"/>
            <a:ext cx="685800" cy="685800"/>
            <a:chOff x="0" y="0"/>
            <a:chExt cx="685800" cy="685800"/>
          </a:xfrm>
        </p:grpSpPr>
        <p:sp>
          <p:nvSpPr>
            <p:cNvPr id="2037"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38"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042" name="Rectangle 29"/>
          <p:cNvGrpSpPr/>
          <p:nvPr/>
        </p:nvGrpSpPr>
        <p:grpSpPr>
          <a:xfrm>
            <a:off x="-838200" y="5400675"/>
            <a:ext cx="685800" cy="685800"/>
            <a:chOff x="0" y="0"/>
            <a:chExt cx="685800" cy="685800"/>
          </a:xfrm>
        </p:grpSpPr>
        <p:sp>
          <p:nvSpPr>
            <p:cNvPr id="2040"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41"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045" name="Rectangle 30"/>
          <p:cNvGrpSpPr/>
          <p:nvPr/>
        </p:nvGrpSpPr>
        <p:grpSpPr>
          <a:xfrm>
            <a:off x="-838200" y="6172200"/>
            <a:ext cx="685800" cy="685800"/>
            <a:chOff x="0" y="0"/>
            <a:chExt cx="685800" cy="685800"/>
          </a:xfrm>
        </p:grpSpPr>
        <p:sp>
          <p:nvSpPr>
            <p:cNvPr id="2043"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44"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0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47" name="Title Text"/>
          <p:cNvSpPr txBox="1">
            <a:spLocks noGrp="1"/>
          </p:cNvSpPr>
          <p:nvPr>
            <p:ph type="title"/>
          </p:nvPr>
        </p:nvSpPr>
        <p:spPr>
          <a:prstGeom prst="rect">
            <a:avLst/>
          </a:prstGeom>
        </p:spPr>
        <p:txBody>
          <a:bodyPr/>
          <a:lstStyle/>
          <a:p>
            <a:r>
              <a:t>Title Text</a:t>
            </a:r>
          </a:p>
        </p:txBody>
      </p:sp>
      <p:pic>
        <p:nvPicPr>
          <p:cNvPr id="2048" name="Picture 7" descr="Picture 7"/>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5_Title and Blank">
    <p:spTree>
      <p:nvGrpSpPr>
        <p:cNvPr id="1" name=""/>
        <p:cNvGrpSpPr/>
        <p:nvPr/>
      </p:nvGrpSpPr>
      <p:grpSpPr>
        <a:xfrm>
          <a:off x="0" y="0"/>
          <a:ext cx="0" cy="0"/>
          <a:chOff x="0" y="0"/>
          <a:chExt cx="0" cy="0"/>
        </a:xfrm>
      </p:grpSpPr>
      <p:pic>
        <p:nvPicPr>
          <p:cNvPr id="2055"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056"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057"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060" name="Rectangle 10"/>
          <p:cNvGrpSpPr/>
          <p:nvPr/>
        </p:nvGrpSpPr>
        <p:grpSpPr>
          <a:xfrm>
            <a:off x="-838200" y="2314575"/>
            <a:ext cx="685800" cy="685800"/>
            <a:chOff x="0" y="0"/>
            <a:chExt cx="685800" cy="685800"/>
          </a:xfrm>
        </p:grpSpPr>
        <p:sp>
          <p:nvSpPr>
            <p:cNvPr id="2058"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59"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063" name="Rectangle 11"/>
          <p:cNvGrpSpPr/>
          <p:nvPr/>
        </p:nvGrpSpPr>
        <p:grpSpPr>
          <a:xfrm>
            <a:off x="-838200" y="3086100"/>
            <a:ext cx="685800" cy="685800"/>
            <a:chOff x="0" y="0"/>
            <a:chExt cx="685800" cy="685800"/>
          </a:xfrm>
        </p:grpSpPr>
        <p:sp>
          <p:nvSpPr>
            <p:cNvPr id="2061"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62"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066" name="Rectangle 13"/>
          <p:cNvGrpSpPr/>
          <p:nvPr/>
        </p:nvGrpSpPr>
        <p:grpSpPr>
          <a:xfrm>
            <a:off x="-838200" y="3857625"/>
            <a:ext cx="685800" cy="685800"/>
            <a:chOff x="0" y="0"/>
            <a:chExt cx="685800" cy="685800"/>
          </a:xfrm>
        </p:grpSpPr>
        <p:sp>
          <p:nvSpPr>
            <p:cNvPr id="2064"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65"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069" name="Rectangle 14"/>
          <p:cNvGrpSpPr/>
          <p:nvPr/>
        </p:nvGrpSpPr>
        <p:grpSpPr>
          <a:xfrm>
            <a:off x="-1600200" y="771525"/>
            <a:ext cx="685800" cy="685800"/>
            <a:chOff x="0" y="0"/>
            <a:chExt cx="685800" cy="685800"/>
          </a:xfrm>
        </p:grpSpPr>
        <p:sp>
          <p:nvSpPr>
            <p:cNvPr id="2067"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68"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072" name="Rectangle 15"/>
          <p:cNvGrpSpPr/>
          <p:nvPr/>
        </p:nvGrpSpPr>
        <p:grpSpPr>
          <a:xfrm>
            <a:off x="-1600200" y="0"/>
            <a:ext cx="685800" cy="685800"/>
            <a:chOff x="0" y="0"/>
            <a:chExt cx="685800" cy="685800"/>
          </a:xfrm>
        </p:grpSpPr>
        <p:sp>
          <p:nvSpPr>
            <p:cNvPr id="2070"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71"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075" name="Rectangle 16"/>
          <p:cNvGrpSpPr/>
          <p:nvPr/>
        </p:nvGrpSpPr>
        <p:grpSpPr>
          <a:xfrm>
            <a:off x="-1600200" y="1543050"/>
            <a:ext cx="685800" cy="685800"/>
            <a:chOff x="0" y="0"/>
            <a:chExt cx="685800" cy="685800"/>
          </a:xfrm>
        </p:grpSpPr>
        <p:sp>
          <p:nvSpPr>
            <p:cNvPr id="2073"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74"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078" name="Rectangle 17"/>
          <p:cNvGrpSpPr/>
          <p:nvPr/>
        </p:nvGrpSpPr>
        <p:grpSpPr>
          <a:xfrm>
            <a:off x="-1600200" y="2314575"/>
            <a:ext cx="685800" cy="685800"/>
            <a:chOff x="0" y="0"/>
            <a:chExt cx="685800" cy="685800"/>
          </a:xfrm>
        </p:grpSpPr>
        <p:sp>
          <p:nvSpPr>
            <p:cNvPr id="2076"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77"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081" name="Rectangle 18"/>
          <p:cNvGrpSpPr/>
          <p:nvPr/>
        </p:nvGrpSpPr>
        <p:grpSpPr>
          <a:xfrm>
            <a:off x="-1600200" y="3086100"/>
            <a:ext cx="685800" cy="685800"/>
            <a:chOff x="0" y="0"/>
            <a:chExt cx="685800" cy="685800"/>
          </a:xfrm>
        </p:grpSpPr>
        <p:sp>
          <p:nvSpPr>
            <p:cNvPr id="2079"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80"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084" name="Rectangle 19"/>
          <p:cNvGrpSpPr/>
          <p:nvPr/>
        </p:nvGrpSpPr>
        <p:grpSpPr>
          <a:xfrm>
            <a:off x="-1600200" y="3857625"/>
            <a:ext cx="685800" cy="685800"/>
            <a:chOff x="0" y="0"/>
            <a:chExt cx="685800" cy="685800"/>
          </a:xfrm>
        </p:grpSpPr>
        <p:sp>
          <p:nvSpPr>
            <p:cNvPr id="2082"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83"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085"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086"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089" name="Rectangle 22"/>
          <p:cNvGrpSpPr/>
          <p:nvPr/>
        </p:nvGrpSpPr>
        <p:grpSpPr>
          <a:xfrm>
            <a:off x="-1600200" y="4629150"/>
            <a:ext cx="685800" cy="685800"/>
            <a:chOff x="0" y="0"/>
            <a:chExt cx="685800" cy="685800"/>
          </a:xfrm>
        </p:grpSpPr>
        <p:sp>
          <p:nvSpPr>
            <p:cNvPr id="2087"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88"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092" name="Rectangle 23"/>
          <p:cNvGrpSpPr/>
          <p:nvPr/>
        </p:nvGrpSpPr>
        <p:grpSpPr>
          <a:xfrm>
            <a:off x="-1600200" y="5400675"/>
            <a:ext cx="685800" cy="685800"/>
            <a:chOff x="0" y="0"/>
            <a:chExt cx="685800" cy="685800"/>
          </a:xfrm>
        </p:grpSpPr>
        <p:sp>
          <p:nvSpPr>
            <p:cNvPr id="2090"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91"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095" name="Rectangle 24"/>
          <p:cNvGrpSpPr/>
          <p:nvPr/>
        </p:nvGrpSpPr>
        <p:grpSpPr>
          <a:xfrm>
            <a:off x="-1600200" y="6172200"/>
            <a:ext cx="685800" cy="685800"/>
            <a:chOff x="0" y="0"/>
            <a:chExt cx="685800" cy="685800"/>
          </a:xfrm>
        </p:grpSpPr>
        <p:sp>
          <p:nvSpPr>
            <p:cNvPr id="2093"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94"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098" name="Rectangle 25"/>
          <p:cNvGrpSpPr/>
          <p:nvPr/>
        </p:nvGrpSpPr>
        <p:grpSpPr>
          <a:xfrm>
            <a:off x="-838200" y="771525"/>
            <a:ext cx="685800" cy="685800"/>
            <a:chOff x="0" y="0"/>
            <a:chExt cx="685800" cy="685800"/>
          </a:xfrm>
        </p:grpSpPr>
        <p:sp>
          <p:nvSpPr>
            <p:cNvPr id="2096"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097"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101" name="Rectangle 26"/>
          <p:cNvGrpSpPr/>
          <p:nvPr/>
        </p:nvGrpSpPr>
        <p:grpSpPr>
          <a:xfrm>
            <a:off x="-838200" y="0"/>
            <a:ext cx="685800" cy="685800"/>
            <a:chOff x="0" y="0"/>
            <a:chExt cx="685800" cy="685800"/>
          </a:xfrm>
        </p:grpSpPr>
        <p:sp>
          <p:nvSpPr>
            <p:cNvPr id="2099"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00"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104" name="Rectangle 27"/>
          <p:cNvGrpSpPr/>
          <p:nvPr/>
        </p:nvGrpSpPr>
        <p:grpSpPr>
          <a:xfrm>
            <a:off x="-838200" y="1543050"/>
            <a:ext cx="685800" cy="685800"/>
            <a:chOff x="0" y="0"/>
            <a:chExt cx="685800" cy="685800"/>
          </a:xfrm>
        </p:grpSpPr>
        <p:sp>
          <p:nvSpPr>
            <p:cNvPr id="2102"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03"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107" name="Rectangle 28"/>
          <p:cNvGrpSpPr/>
          <p:nvPr/>
        </p:nvGrpSpPr>
        <p:grpSpPr>
          <a:xfrm>
            <a:off x="-838200" y="4629150"/>
            <a:ext cx="685800" cy="685800"/>
            <a:chOff x="0" y="0"/>
            <a:chExt cx="685800" cy="685800"/>
          </a:xfrm>
        </p:grpSpPr>
        <p:sp>
          <p:nvSpPr>
            <p:cNvPr id="2105"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06"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110" name="Rectangle 29"/>
          <p:cNvGrpSpPr/>
          <p:nvPr/>
        </p:nvGrpSpPr>
        <p:grpSpPr>
          <a:xfrm>
            <a:off x="-838200" y="5400675"/>
            <a:ext cx="685800" cy="685800"/>
            <a:chOff x="0" y="0"/>
            <a:chExt cx="685800" cy="685800"/>
          </a:xfrm>
        </p:grpSpPr>
        <p:sp>
          <p:nvSpPr>
            <p:cNvPr id="2108"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09"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113" name="Rectangle 30"/>
          <p:cNvGrpSpPr/>
          <p:nvPr/>
        </p:nvGrpSpPr>
        <p:grpSpPr>
          <a:xfrm>
            <a:off x="-838200" y="6172200"/>
            <a:ext cx="685800" cy="685800"/>
            <a:chOff x="0" y="0"/>
            <a:chExt cx="685800" cy="685800"/>
          </a:xfrm>
        </p:grpSpPr>
        <p:sp>
          <p:nvSpPr>
            <p:cNvPr id="2111"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12"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115"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5_Title and Narrow Column">
    <p:spTree>
      <p:nvGrpSpPr>
        <p:cNvPr id="1" name=""/>
        <p:cNvGrpSpPr/>
        <p:nvPr/>
      </p:nvGrpSpPr>
      <p:grpSpPr>
        <a:xfrm>
          <a:off x="0" y="0"/>
          <a:ext cx="0" cy="0"/>
          <a:chOff x="0" y="0"/>
          <a:chExt cx="0" cy="0"/>
        </a:xfrm>
      </p:grpSpPr>
      <p:pic>
        <p:nvPicPr>
          <p:cNvPr id="2122"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123"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124"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127" name="Rectangle 10"/>
          <p:cNvGrpSpPr/>
          <p:nvPr/>
        </p:nvGrpSpPr>
        <p:grpSpPr>
          <a:xfrm>
            <a:off x="-838200" y="2314575"/>
            <a:ext cx="685800" cy="685800"/>
            <a:chOff x="0" y="0"/>
            <a:chExt cx="685800" cy="685800"/>
          </a:xfrm>
        </p:grpSpPr>
        <p:sp>
          <p:nvSpPr>
            <p:cNvPr id="2125"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26"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130" name="Rectangle 11"/>
          <p:cNvGrpSpPr/>
          <p:nvPr/>
        </p:nvGrpSpPr>
        <p:grpSpPr>
          <a:xfrm>
            <a:off x="-838200" y="3086100"/>
            <a:ext cx="685800" cy="685800"/>
            <a:chOff x="0" y="0"/>
            <a:chExt cx="685800" cy="685800"/>
          </a:xfrm>
        </p:grpSpPr>
        <p:sp>
          <p:nvSpPr>
            <p:cNvPr id="2128"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29"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133" name="Rectangle 13"/>
          <p:cNvGrpSpPr/>
          <p:nvPr/>
        </p:nvGrpSpPr>
        <p:grpSpPr>
          <a:xfrm>
            <a:off x="-838200" y="3857625"/>
            <a:ext cx="685800" cy="685800"/>
            <a:chOff x="0" y="0"/>
            <a:chExt cx="685800" cy="685800"/>
          </a:xfrm>
        </p:grpSpPr>
        <p:sp>
          <p:nvSpPr>
            <p:cNvPr id="2131"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32"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136" name="Rectangle 14"/>
          <p:cNvGrpSpPr/>
          <p:nvPr/>
        </p:nvGrpSpPr>
        <p:grpSpPr>
          <a:xfrm>
            <a:off x="-1600200" y="771525"/>
            <a:ext cx="685800" cy="685800"/>
            <a:chOff x="0" y="0"/>
            <a:chExt cx="685800" cy="685800"/>
          </a:xfrm>
        </p:grpSpPr>
        <p:sp>
          <p:nvSpPr>
            <p:cNvPr id="2134"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35"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139" name="Rectangle 15"/>
          <p:cNvGrpSpPr/>
          <p:nvPr/>
        </p:nvGrpSpPr>
        <p:grpSpPr>
          <a:xfrm>
            <a:off x="-1600200" y="0"/>
            <a:ext cx="685800" cy="685800"/>
            <a:chOff x="0" y="0"/>
            <a:chExt cx="685800" cy="685800"/>
          </a:xfrm>
        </p:grpSpPr>
        <p:sp>
          <p:nvSpPr>
            <p:cNvPr id="2137"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38"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142" name="Rectangle 16"/>
          <p:cNvGrpSpPr/>
          <p:nvPr/>
        </p:nvGrpSpPr>
        <p:grpSpPr>
          <a:xfrm>
            <a:off x="-1600200" y="1543050"/>
            <a:ext cx="685800" cy="685800"/>
            <a:chOff x="0" y="0"/>
            <a:chExt cx="685800" cy="685800"/>
          </a:xfrm>
        </p:grpSpPr>
        <p:sp>
          <p:nvSpPr>
            <p:cNvPr id="2140"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41"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145" name="Rectangle 17"/>
          <p:cNvGrpSpPr/>
          <p:nvPr/>
        </p:nvGrpSpPr>
        <p:grpSpPr>
          <a:xfrm>
            <a:off x="-1600200" y="2314575"/>
            <a:ext cx="685800" cy="685800"/>
            <a:chOff x="0" y="0"/>
            <a:chExt cx="685800" cy="685800"/>
          </a:xfrm>
        </p:grpSpPr>
        <p:sp>
          <p:nvSpPr>
            <p:cNvPr id="2143"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44"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148" name="Rectangle 18"/>
          <p:cNvGrpSpPr/>
          <p:nvPr/>
        </p:nvGrpSpPr>
        <p:grpSpPr>
          <a:xfrm>
            <a:off x="-1600200" y="3086100"/>
            <a:ext cx="685800" cy="685800"/>
            <a:chOff x="0" y="0"/>
            <a:chExt cx="685800" cy="685800"/>
          </a:xfrm>
        </p:grpSpPr>
        <p:sp>
          <p:nvSpPr>
            <p:cNvPr id="2146"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47"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151" name="Rectangle 19"/>
          <p:cNvGrpSpPr/>
          <p:nvPr/>
        </p:nvGrpSpPr>
        <p:grpSpPr>
          <a:xfrm>
            <a:off x="-1600200" y="3857625"/>
            <a:ext cx="685800" cy="685800"/>
            <a:chOff x="0" y="0"/>
            <a:chExt cx="685800" cy="685800"/>
          </a:xfrm>
        </p:grpSpPr>
        <p:sp>
          <p:nvSpPr>
            <p:cNvPr id="2149"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50"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152"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153"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156" name="Rectangle 22"/>
          <p:cNvGrpSpPr/>
          <p:nvPr/>
        </p:nvGrpSpPr>
        <p:grpSpPr>
          <a:xfrm>
            <a:off x="-1600200" y="4629150"/>
            <a:ext cx="685800" cy="685800"/>
            <a:chOff x="0" y="0"/>
            <a:chExt cx="685800" cy="685800"/>
          </a:xfrm>
        </p:grpSpPr>
        <p:sp>
          <p:nvSpPr>
            <p:cNvPr id="2154"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55"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159" name="Rectangle 23"/>
          <p:cNvGrpSpPr/>
          <p:nvPr/>
        </p:nvGrpSpPr>
        <p:grpSpPr>
          <a:xfrm>
            <a:off x="-1600200" y="5400675"/>
            <a:ext cx="685800" cy="685800"/>
            <a:chOff x="0" y="0"/>
            <a:chExt cx="685800" cy="685800"/>
          </a:xfrm>
        </p:grpSpPr>
        <p:sp>
          <p:nvSpPr>
            <p:cNvPr id="2157"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58"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162" name="Rectangle 24"/>
          <p:cNvGrpSpPr/>
          <p:nvPr/>
        </p:nvGrpSpPr>
        <p:grpSpPr>
          <a:xfrm>
            <a:off x="-1600200" y="6172200"/>
            <a:ext cx="685800" cy="685800"/>
            <a:chOff x="0" y="0"/>
            <a:chExt cx="685800" cy="685800"/>
          </a:xfrm>
        </p:grpSpPr>
        <p:sp>
          <p:nvSpPr>
            <p:cNvPr id="2160"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61"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165" name="Rectangle 25"/>
          <p:cNvGrpSpPr/>
          <p:nvPr/>
        </p:nvGrpSpPr>
        <p:grpSpPr>
          <a:xfrm>
            <a:off x="-838200" y="771525"/>
            <a:ext cx="685800" cy="685800"/>
            <a:chOff x="0" y="0"/>
            <a:chExt cx="685800" cy="685800"/>
          </a:xfrm>
        </p:grpSpPr>
        <p:sp>
          <p:nvSpPr>
            <p:cNvPr id="2163"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64"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168" name="Rectangle 26"/>
          <p:cNvGrpSpPr/>
          <p:nvPr/>
        </p:nvGrpSpPr>
        <p:grpSpPr>
          <a:xfrm>
            <a:off x="-838200" y="0"/>
            <a:ext cx="685800" cy="685800"/>
            <a:chOff x="0" y="0"/>
            <a:chExt cx="685800" cy="685800"/>
          </a:xfrm>
        </p:grpSpPr>
        <p:sp>
          <p:nvSpPr>
            <p:cNvPr id="2166"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67"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171" name="Rectangle 27"/>
          <p:cNvGrpSpPr/>
          <p:nvPr/>
        </p:nvGrpSpPr>
        <p:grpSpPr>
          <a:xfrm>
            <a:off x="-838200" y="1543050"/>
            <a:ext cx="685800" cy="685800"/>
            <a:chOff x="0" y="0"/>
            <a:chExt cx="685800" cy="685800"/>
          </a:xfrm>
        </p:grpSpPr>
        <p:sp>
          <p:nvSpPr>
            <p:cNvPr id="2169"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70"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174" name="Rectangle 28"/>
          <p:cNvGrpSpPr/>
          <p:nvPr/>
        </p:nvGrpSpPr>
        <p:grpSpPr>
          <a:xfrm>
            <a:off x="-838200" y="4629150"/>
            <a:ext cx="685800" cy="685800"/>
            <a:chOff x="0" y="0"/>
            <a:chExt cx="685800" cy="685800"/>
          </a:xfrm>
        </p:grpSpPr>
        <p:sp>
          <p:nvSpPr>
            <p:cNvPr id="2172"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73"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177" name="Rectangle 29"/>
          <p:cNvGrpSpPr/>
          <p:nvPr/>
        </p:nvGrpSpPr>
        <p:grpSpPr>
          <a:xfrm>
            <a:off x="-838200" y="5400675"/>
            <a:ext cx="685800" cy="685800"/>
            <a:chOff x="0" y="0"/>
            <a:chExt cx="685800" cy="685800"/>
          </a:xfrm>
        </p:grpSpPr>
        <p:sp>
          <p:nvSpPr>
            <p:cNvPr id="2175"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76"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180" name="Rectangle 30"/>
          <p:cNvGrpSpPr/>
          <p:nvPr/>
        </p:nvGrpSpPr>
        <p:grpSpPr>
          <a:xfrm>
            <a:off x="-838200" y="6172200"/>
            <a:ext cx="685800" cy="685800"/>
            <a:chOff x="0" y="0"/>
            <a:chExt cx="685800" cy="685800"/>
          </a:xfrm>
        </p:grpSpPr>
        <p:sp>
          <p:nvSpPr>
            <p:cNvPr id="2178"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79"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182"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183" name="Title Text"/>
          <p:cNvSpPr txBox="1">
            <a:spLocks noGrp="1"/>
          </p:cNvSpPr>
          <p:nvPr>
            <p:ph type="title"/>
          </p:nvPr>
        </p:nvSpPr>
        <p:spPr>
          <a:prstGeom prst="rect">
            <a:avLst/>
          </a:prstGeom>
        </p:spPr>
        <p:txBody>
          <a:bodyPr/>
          <a:lstStyle/>
          <a:p>
            <a:r>
              <a:t>Title Text</a:t>
            </a:r>
          </a:p>
        </p:txBody>
      </p:sp>
      <p:sp>
        <p:nvSpPr>
          <p:cNvPr id="2184" name="Body Level One…"/>
          <p:cNvSpPr txBox="1">
            <a:spLocks noGrp="1"/>
          </p:cNvSpPr>
          <p:nvPr>
            <p:ph type="body" sz="half" idx="1"/>
          </p:nvPr>
        </p:nvSpPr>
        <p:spPr>
          <a:xfrm>
            <a:off x="453572" y="1676400"/>
            <a:ext cx="5718629" cy="4597187"/>
          </a:xfrm>
          <a:prstGeom prst="rect">
            <a:avLst/>
          </a:prstGeom>
        </p:spPr>
        <p:txBody>
          <a:bodyPr/>
          <a:lstStyle>
            <a:lvl1pPr>
              <a:buClr>
                <a:srgbClr val="C81E6B"/>
              </a:buClr>
            </a:lvl1pPr>
            <a:lvl2pPr>
              <a:buClr>
                <a:srgbClr val="C81E6B"/>
              </a:buClr>
            </a:lvl2pPr>
            <a:lvl3pPr>
              <a:buClr>
                <a:srgbClr val="C81E6B"/>
              </a:buClr>
            </a:lvl3pPr>
            <a:lvl4pPr>
              <a:buClr>
                <a:srgbClr val="C81E6B"/>
              </a:buClr>
            </a:lvl4pPr>
            <a:lvl5pPr>
              <a:buClr>
                <a:srgbClr val="C81E6B"/>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5_Title, Narrow Column and Picture">
    <p:spTree>
      <p:nvGrpSpPr>
        <p:cNvPr id="1" name=""/>
        <p:cNvGrpSpPr/>
        <p:nvPr/>
      </p:nvGrpSpPr>
      <p:grpSpPr>
        <a:xfrm>
          <a:off x="0" y="0"/>
          <a:ext cx="0" cy="0"/>
          <a:chOff x="0" y="0"/>
          <a:chExt cx="0" cy="0"/>
        </a:xfrm>
      </p:grpSpPr>
      <p:pic>
        <p:nvPicPr>
          <p:cNvPr id="2191" name="Picture 32" descr="Picture 32"/>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192"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193"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196" name="Rectangle 10"/>
          <p:cNvGrpSpPr/>
          <p:nvPr/>
        </p:nvGrpSpPr>
        <p:grpSpPr>
          <a:xfrm>
            <a:off x="-838200" y="2314575"/>
            <a:ext cx="685800" cy="685800"/>
            <a:chOff x="0" y="0"/>
            <a:chExt cx="685800" cy="685800"/>
          </a:xfrm>
        </p:grpSpPr>
        <p:sp>
          <p:nvSpPr>
            <p:cNvPr id="2194"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95"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199" name="Rectangle 11"/>
          <p:cNvGrpSpPr/>
          <p:nvPr/>
        </p:nvGrpSpPr>
        <p:grpSpPr>
          <a:xfrm>
            <a:off x="-838200" y="3086100"/>
            <a:ext cx="685800" cy="685800"/>
            <a:chOff x="0" y="0"/>
            <a:chExt cx="685800" cy="685800"/>
          </a:xfrm>
        </p:grpSpPr>
        <p:sp>
          <p:nvSpPr>
            <p:cNvPr id="2197"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98"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202" name="Rectangle 13"/>
          <p:cNvGrpSpPr/>
          <p:nvPr/>
        </p:nvGrpSpPr>
        <p:grpSpPr>
          <a:xfrm>
            <a:off x="-838200" y="3857625"/>
            <a:ext cx="685800" cy="685800"/>
            <a:chOff x="0" y="0"/>
            <a:chExt cx="685800" cy="685800"/>
          </a:xfrm>
        </p:grpSpPr>
        <p:sp>
          <p:nvSpPr>
            <p:cNvPr id="2200"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01"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205" name="Rectangle 14"/>
          <p:cNvGrpSpPr/>
          <p:nvPr/>
        </p:nvGrpSpPr>
        <p:grpSpPr>
          <a:xfrm>
            <a:off x="-1600200" y="771525"/>
            <a:ext cx="685800" cy="685800"/>
            <a:chOff x="0" y="0"/>
            <a:chExt cx="685800" cy="685800"/>
          </a:xfrm>
        </p:grpSpPr>
        <p:sp>
          <p:nvSpPr>
            <p:cNvPr id="2203"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04"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208" name="Rectangle 15"/>
          <p:cNvGrpSpPr/>
          <p:nvPr/>
        </p:nvGrpSpPr>
        <p:grpSpPr>
          <a:xfrm>
            <a:off x="-1600200" y="0"/>
            <a:ext cx="685800" cy="685800"/>
            <a:chOff x="0" y="0"/>
            <a:chExt cx="685800" cy="685800"/>
          </a:xfrm>
        </p:grpSpPr>
        <p:sp>
          <p:nvSpPr>
            <p:cNvPr id="2206"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07"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211" name="Rectangle 16"/>
          <p:cNvGrpSpPr/>
          <p:nvPr/>
        </p:nvGrpSpPr>
        <p:grpSpPr>
          <a:xfrm>
            <a:off x="-1600200" y="1543050"/>
            <a:ext cx="685800" cy="685800"/>
            <a:chOff x="0" y="0"/>
            <a:chExt cx="685800" cy="685800"/>
          </a:xfrm>
        </p:grpSpPr>
        <p:sp>
          <p:nvSpPr>
            <p:cNvPr id="2209"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10"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214" name="Rectangle 17"/>
          <p:cNvGrpSpPr/>
          <p:nvPr/>
        </p:nvGrpSpPr>
        <p:grpSpPr>
          <a:xfrm>
            <a:off x="-1600200" y="2314575"/>
            <a:ext cx="685800" cy="685800"/>
            <a:chOff x="0" y="0"/>
            <a:chExt cx="685800" cy="685800"/>
          </a:xfrm>
        </p:grpSpPr>
        <p:sp>
          <p:nvSpPr>
            <p:cNvPr id="2212"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13"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217" name="Rectangle 18"/>
          <p:cNvGrpSpPr/>
          <p:nvPr/>
        </p:nvGrpSpPr>
        <p:grpSpPr>
          <a:xfrm>
            <a:off x="-1600200" y="3086100"/>
            <a:ext cx="685800" cy="685800"/>
            <a:chOff x="0" y="0"/>
            <a:chExt cx="685800" cy="685800"/>
          </a:xfrm>
        </p:grpSpPr>
        <p:sp>
          <p:nvSpPr>
            <p:cNvPr id="2215"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16"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220" name="Rectangle 19"/>
          <p:cNvGrpSpPr/>
          <p:nvPr/>
        </p:nvGrpSpPr>
        <p:grpSpPr>
          <a:xfrm>
            <a:off x="-1600200" y="3857625"/>
            <a:ext cx="685800" cy="685800"/>
            <a:chOff x="0" y="0"/>
            <a:chExt cx="685800" cy="685800"/>
          </a:xfrm>
        </p:grpSpPr>
        <p:sp>
          <p:nvSpPr>
            <p:cNvPr id="2218"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19"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221"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222"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225" name="Rectangle 22"/>
          <p:cNvGrpSpPr/>
          <p:nvPr/>
        </p:nvGrpSpPr>
        <p:grpSpPr>
          <a:xfrm>
            <a:off x="-1600200" y="4629150"/>
            <a:ext cx="685800" cy="685800"/>
            <a:chOff x="0" y="0"/>
            <a:chExt cx="685800" cy="685800"/>
          </a:xfrm>
        </p:grpSpPr>
        <p:sp>
          <p:nvSpPr>
            <p:cNvPr id="2223"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24"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228" name="Rectangle 23"/>
          <p:cNvGrpSpPr/>
          <p:nvPr/>
        </p:nvGrpSpPr>
        <p:grpSpPr>
          <a:xfrm>
            <a:off x="-1600200" y="5400675"/>
            <a:ext cx="685800" cy="685800"/>
            <a:chOff x="0" y="0"/>
            <a:chExt cx="685800" cy="685800"/>
          </a:xfrm>
        </p:grpSpPr>
        <p:sp>
          <p:nvSpPr>
            <p:cNvPr id="2226"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27"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231" name="Rectangle 24"/>
          <p:cNvGrpSpPr/>
          <p:nvPr/>
        </p:nvGrpSpPr>
        <p:grpSpPr>
          <a:xfrm>
            <a:off x="-1600200" y="6172200"/>
            <a:ext cx="685800" cy="685800"/>
            <a:chOff x="0" y="0"/>
            <a:chExt cx="685800" cy="685800"/>
          </a:xfrm>
        </p:grpSpPr>
        <p:sp>
          <p:nvSpPr>
            <p:cNvPr id="2229"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30"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234" name="Rectangle 25"/>
          <p:cNvGrpSpPr/>
          <p:nvPr/>
        </p:nvGrpSpPr>
        <p:grpSpPr>
          <a:xfrm>
            <a:off x="-838200" y="771525"/>
            <a:ext cx="685800" cy="685800"/>
            <a:chOff x="0" y="0"/>
            <a:chExt cx="685800" cy="685800"/>
          </a:xfrm>
        </p:grpSpPr>
        <p:sp>
          <p:nvSpPr>
            <p:cNvPr id="2232"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33"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237" name="Rectangle 26"/>
          <p:cNvGrpSpPr/>
          <p:nvPr/>
        </p:nvGrpSpPr>
        <p:grpSpPr>
          <a:xfrm>
            <a:off x="-838200" y="0"/>
            <a:ext cx="685800" cy="685800"/>
            <a:chOff x="0" y="0"/>
            <a:chExt cx="685800" cy="685800"/>
          </a:xfrm>
        </p:grpSpPr>
        <p:sp>
          <p:nvSpPr>
            <p:cNvPr id="2235"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36"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240" name="Rectangle 27"/>
          <p:cNvGrpSpPr/>
          <p:nvPr/>
        </p:nvGrpSpPr>
        <p:grpSpPr>
          <a:xfrm>
            <a:off x="-838200" y="1543050"/>
            <a:ext cx="685800" cy="685800"/>
            <a:chOff x="0" y="0"/>
            <a:chExt cx="685800" cy="685800"/>
          </a:xfrm>
        </p:grpSpPr>
        <p:sp>
          <p:nvSpPr>
            <p:cNvPr id="2238"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39"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243" name="Rectangle 28"/>
          <p:cNvGrpSpPr/>
          <p:nvPr/>
        </p:nvGrpSpPr>
        <p:grpSpPr>
          <a:xfrm>
            <a:off x="-838200" y="4629150"/>
            <a:ext cx="685800" cy="685800"/>
            <a:chOff x="0" y="0"/>
            <a:chExt cx="685800" cy="685800"/>
          </a:xfrm>
        </p:grpSpPr>
        <p:sp>
          <p:nvSpPr>
            <p:cNvPr id="2241"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42"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246" name="Rectangle 29"/>
          <p:cNvGrpSpPr/>
          <p:nvPr/>
        </p:nvGrpSpPr>
        <p:grpSpPr>
          <a:xfrm>
            <a:off x="-838200" y="5400675"/>
            <a:ext cx="685800" cy="685800"/>
            <a:chOff x="0" y="0"/>
            <a:chExt cx="685800" cy="685800"/>
          </a:xfrm>
        </p:grpSpPr>
        <p:sp>
          <p:nvSpPr>
            <p:cNvPr id="2244"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45"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249" name="Rectangle 30"/>
          <p:cNvGrpSpPr/>
          <p:nvPr/>
        </p:nvGrpSpPr>
        <p:grpSpPr>
          <a:xfrm>
            <a:off x="-838200" y="6172200"/>
            <a:ext cx="685800" cy="685800"/>
            <a:chOff x="0" y="0"/>
            <a:chExt cx="685800" cy="685800"/>
          </a:xfrm>
        </p:grpSpPr>
        <p:sp>
          <p:nvSpPr>
            <p:cNvPr id="2247"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48"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1" name="Picture 10" descr="Picture 10"/>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252" name="Title Text"/>
          <p:cNvSpPr txBox="1">
            <a:spLocks noGrp="1"/>
          </p:cNvSpPr>
          <p:nvPr>
            <p:ph type="title"/>
          </p:nvPr>
        </p:nvSpPr>
        <p:spPr>
          <a:prstGeom prst="rect">
            <a:avLst/>
          </a:prstGeom>
        </p:spPr>
        <p:txBody>
          <a:bodyPr/>
          <a:lstStyle/>
          <a:p>
            <a:r>
              <a:t>Title Text</a:t>
            </a:r>
          </a:p>
        </p:txBody>
      </p:sp>
      <p:sp>
        <p:nvSpPr>
          <p:cNvPr id="2253" name="Picture Placeholder 4"/>
          <p:cNvSpPr>
            <a:spLocks noGrp="1"/>
          </p:cNvSpPr>
          <p:nvPr>
            <p:ph type="pic" sz="half" idx="21"/>
          </p:nvPr>
        </p:nvSpPr>
        <p:spPr>
          <a:xfrm>
            <a:off x="5897033" y="1600200"/>
            <a:ext cx="5516034" cy="4724400"/>
          </a:xfrm>
          <a:prstGeom prst="rect">
            <a:avLst/>
          </a:prstGeom>
          <a:ln w="9525">
            <a:solidFill>
              <a:srgbClr val="000000"/>
            </a:solidFill>
            <a:miter lim="800000"/>
          </a:ln>
        </p:spPr>
        <p:txBody>
          <a:bodyPr lIns="91439" rIns="91439">
            <a:noAutofit/>
          </a:bodyPr>
          <a:lstStyle/>
          <a:p>
            <a:endParaRPr/>
          </a:p>
        </p:txBody>
      </p:sp>
      <p:sp>
        <p:nvSpPr>
          <p:cNvPr id="2254" name="Body Level One…"/>
          <p:cNvSpPr txBox="1">
            <a:spLocks noGrp="1"/>
          </p:cNvSpPr>
          <p:nvPr>
            <p:ph type="body" sz="half" idx="1"/>
          </p:nvPr>
        </p:nvSpPr>
        <p:spPr>
          <a:xfrm>
            <a:off x="381000" y="1600200"/>
            <a:ext cx="5312834" cy="4724400"/>
          </a:xfrm>
          <a:prstGeom prst="rect">
            <a:avLst/>
          </a:prstGeom>
        </p:spPr>
        <p:txBody>
          <a:bodyPr/>
          <a:lstStyle>
            <a:lvl1pPr>
              <a:buClr>
                <a:srgbClr val="C81E6B"/>
              </a:buClr>
            </a:lvl1pPr>
            <a:lvl2pPr>
              <a:buClr>
                <a:srgbClr val="C81E6B"/>
              </a:buClr>
            </a:lvl2pPr>
            <a:lvl3pPr>
              <a:buClr>
                <a:srgbClr val="C81E6B"/>
              </a:buClr>
            </a:lvl3pPr>
            <a:lvl4pPr>
              <a:buClr>
                <a:srgbClr val="C81E6B"/>
              </a:buClr>
            </a:lvl4pPr>
            <a:lvl5pPr>
              <a:buClr>
                <a:srgbClr val="C81E6B"/>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Section Divider Violet">
    <p:spTree>
      <p:nvGrpSpPr>
        <p:cNvPr id="1" name=""/>
        <p:cNvGrpSpPr/>
        <p:nvPr/>
      </p:nvGrpSpPr>
      <p:grpSpPr>
        <a:xfrm>
          <a:off x="0" y="0"/>
          <a:ext cx="0" cy="0"/>
          <a:chOff x="0" y="0"/>
          <a:chExt cx="0" cy="0"/>
        </a:xfrm>
      </p:grpSpPr>
      <p:pic>
        <p:nvPicPr>
          <p:cNvPr id="2261" name="Picture 4" descr="Picture 4"/>
          <p:cNvPicPr>
            <a:picLocks noChangeAspect="1"/>
          </p:cNvPicPr>
          <p:nvPr/>
        </p:nvPicPr>
        <p:blipFill>
          <a:blip r:embed="rId2"/>
          <a:stretch>
            <a:fillRect/>
          </a:stretch>
        </p:blipFill>
        <p:spPr>
          <a:xfrm>
            <a:off x="0" y="-2"/>
            <a:ext cx="12192000" cy="6865152"/>
          </a:xfrm>
          <a:prstGeom prst="rect">
            <a:avLst/>
          </a:prstGeom>
          <a:ln w="12700">
            <a:miter lim="400000"/>
          </a:ln>
        </p:spPr>
      </p:pic>
      <p:sp>
        <p:nvSpPr>
          <p:cNvPr id="2262" name="Section Divider"/>
          <p:cNvSpPr txBox="1">
            <a:spLocks noGrp="1"/>
          </p:cNvSpPr>
          <p:nvPr>
            <p:ph type="title" hasCustomPrompt="1"/>
          </p:nvPr>
        </p:nvSpPr>
        <p:spPr>
          <a:xfrm>
            <a:off x="915204" y="1676400"/>
            <a:ext cx="8373938" cy="914400"/>
          </a:xfrm>
          <a:prstGeom prst="rect">
            <a:avLst/>
          </a:prstGeom>
        </p:spPr>
        <p:txBody>
          <a:bodyPr lIns="45719" tIns="45719" rIns="45719" bIns="45719" anchor="t"/>
          <a:lstStyle>
            <a:lvl1pPr>
              <a:defRPr sz="2400">
                <a:solidFill>
                  <a:srgbClr val="FFFFFF"/>
                </a:solidFill>
              </a:defRPr>
            </a:lvl1pPr>
          </a:lstStyle>
          <a:p>
            <a:r>
              <a:t>Section Divider</a:t>
            </a:r>
          </a:p>
        </p:txBody>
      </p:sp>
      <p:sp>
        <p:nvSpPr>
          <p:cNvPr id="2263" name="Body Level One…"/>
          <p:cNvSpPr txBox="1">
            <a:spLocks noGrp="1"/>
          </p:cNvSpPr>
          <p:nvPr>
            <p:ph type="body" sz="quarter" idx="1" hasCustomPrompt="1"/>
          </p:nvPr>
        </p:nvSpPr>
        <p:spPr>
          <a:xfrm>
            <a:off x="915207" y="2743200"/>
            <a:ext cx="8374822" cy="533400"/>
          </a:xfrm>
          <a:prstGeom prst="rect">
            <a:avLst/>
          </a:prstGeom>
        </p:spPr>
        <p:txBody>
          <a:bodyPr/>
          <a:lstStyle>
            <a:lvl1pPr marL="0" indent="0">
              <a:spcBef>
                <a:spcPts val="300"/>
              </a:spcBef>
              <a:buClrTx/>
              <a:buSzTx/>
              <a:buFontTx/>
              <a:buNone/>
              <a:defRPr sz="1400">
                <a:solidFill>
                  <a:srgbClr val="FFFFFF"/>
                </a:solidFill>
              </a:defRPr>
            </a:lvl1pPr>
            <a:lvl2pPr marL="461291" indent="-119594">
              <a:spcBef>
                <a:spcPts val="300"/>
              </a:spcBef>
              <a:buClrTx/>
              <a:buFontTx/>
              <a:defRPr sz="1400">
                <a:solidFill>
                  <a:srgbClr val="FFFFFF"/>
                </a:solidFill>
              </a:defRPr>
            </a:lvl2pPr>
            <a:lvl3pPr marL="802989" indent="-119594">
              <a:spcBef>
                <a:spcPts val="300"/>
              </a:spcBef>
              <a:buClrTx/>
              <a:buFontTx/>
              <a:defRPr sz="1400">
                <a:solidFill>
                  <a:srgbClr val="FFFFFF"/>
                </a:solidFill>
              </a:defRPr>
            </a:lvl3pPr>
            <a:lvl4pPr marL="1144686" indent="-119594">
              <a:spcBef>
                <a:spcPts val="300"/>
              </a:spcBef>
              <a:buClrTx/>
              <a:buFontTx/>
              <a:defRPr sz="1400">
                <a:solidFill>
                  <a:srgbClr val="FFFFFF"/>
                </a:solidFill>
              </a:defRPr>
            </a:lvl4pPr>
            <a:lvl5pPr marL="1487441" indent="-120652">
              <a:spcBef>
                <a:spcPts val="300"/>
              </a:spcBef>
              <a:buClrTx/>
              <a:buFontTx/>
              <a:defRPr sz="1400">
                <a:solidFill>
                  <a:srgbClr val="FFFFFF"/>
                </a:solidFill>
              </a:defRPr>
            </a:lvl5pPr>
          </a:lstStyle>
          <a:p>
            <a:r>
              <a:t>DETAIL</a:t>
            </a:r>
          </a:p>
          <a:p>
            <a:pPr lvl="1"/>
            <a:endParaRPr/>
          </a:p>
          <a:p>
            <a:pPr lvl="2"/>
            <a:endParaRPr/>
          </a:p>
          <a:p>
            <a:pPr lvl="3"/>
            <a:endParaRPr/>
          </a:p>
          <a:p>
            <a:pPr lvl="4"/>
            <a:endParaRPr/>
          </a:p>
        </p:txBody>
      </p:sp>
      <p:sp>
        <p:nvSpPr>
          <p:cNvPr id="2264" name="Rectangle 5"/>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FFFFFF"/>
                </a:solidFill>
              </a:defRPr>
            </a:lvl1pPr>
          </a:lstStyle>
          <a:p>
            <a:r>
              <a:t>©2020 Orlando Health, Inc. All rights reserved. Confidential.</a:t>
            </a:r>
          </a:p>
        </p:txBody>
      </p:sp>
      <p:sp>
        <p:nvSpPr>
          <p:cNvPr id="2265"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Divider Orange">
    <p:spTree>
      <p:nvGrpSpPr>
        <p:cNvPr id="1" name=""/>
        <p:cNvGrpSpPr/>
        <p:nvPr/>
      </p:nvGrpSpPr>
      <p:grpSpPr>
        <a:xfrm>
          <a:off x="0" y="0"/>
          <a:ext cx="0" cy="0"/>
          <a:chOff x="0" y="0"/>
          <a:chExt cx="0" cy="0"/>
        </a:xfrm>
      </p:grpSpPr>
      <p:pic>
        <p:nvPicPr>
          <p:cNvPr id="222"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sp>
        <p:nvSpPr>
          <p:cNvPr id="223" name="Section Divider"/>
          <p:cNvSpPr txBox="1">
            <a:spLocks noGrp="1"/>
          </p:cNvSpPr>
          <p:nvPr>
            <p:ph type="title" hasCustomPrompt="1"/>
          </p:nvPr>
        </p:nvSpPr>
        <p:spPr>
          <a:xfrm>
            <a:off x="915204" y="1676400"/>
            <a:ext cx="8373938" cy="914400"/>
          </a:xfrm>
          <a:prstGeom prst="rect">
            <a:avLst/>
          </a:prstGeom>
        </p:spPr>
        <p:txBody>
          <a:bodyPr lIns="45719" tIns="45719" rIns="45719" bIns="45719" anchor="t"/>
          <a:lstStyle>
            <a:lvl1pPr>
              <a:defRPr sz="2400">
                <a:solidFill>
                  <a:srgbClr val="FFFFFF"/>
                </a:solidFill>
              </a:defRPr>
            </a:lvl1pPr>
          </a:lstStyle>
          <a:p>
            <a:r>
              <a:t>Section Divider</a:t>
            </a:r>
          </a:p>
        </p:txBody>
      </p:sp>
      <p:sp>
        <p:nvSpPr>
          <p:cNvPr id="224" name="Body Level One…"/>
          <p:cNvSpPr txBox="1">
            <a:spLocks noGrp="1"/>
          </p:cNvSpPr>
          <p:nvPr>
            <p:ph type="body" sz="quarter" idx="1" hasCustomPrompt="1"/>
          </p:nvPr>
        </p:nvSpPr>
        <p:spPr>
          <a:xfrm>
            <a:off x="915207" y="2743200"/>
            <a:ext cx="8374822" cy="533400"/>
          </a:xfrm>
          <a:prstGeom prst="rect">
            <a:avLst/>
          </a:prstGeom>
        </p:spPr>
        <p:txBody>
          <a:bodyPr/>
          <a:lstStyle>
            <a:lvl1pPr marL="0" indent="0">
              <a:spcBef>
                <a:spcPts val="300"/>
              </a:spcBef>
              <a:buClrTx/>
              <a:buSzTx/>
              <a:buFontTx/>
              <a:buNone/>
              <a:defRPr sz="1400">
                <a:solidFill>
                  <a:srgbClr val="FFFFFF"/>
                </a:solidFill>
              </a:defRPr>
            </a:lvl1pPr>
            <a:lvl2pPr marL="461291" indent="-119594">
              <a:spcBef>
                <a:spcPts val="300"/>
              </a:spcBef>
              <a:buClrTx/>
              <a:buFontTx/>
              <a:defRPr sz="1400">
                <a:solidFill>
                  <a:srgbClr val="FFFFFF"/>
                </a:solidFill>
              </a:defRPr>
            </a:lvl2pPr>
            <a:lvl3pPr marL="802989" indent="-119594">
              <a:spcBef>
                <a:spcPts val="300"/>
              </a:spcBef>
              <a:buClrTx/>
              <a:buFontTx/>
              <a:defRPr sz="1400">
                <a:solidFill>
                  <a:srgbClr val="FFFFFF"/>
                </a:solidFill>
              </a:defRPr>
            </a:lvl3pPr>
            <a:lvl4pPr marL="1144686" indent="-119594">
              <a:spcBef>
                <a:spcPts val="300"/>
              </a:spcBef>
              <a:buClrTx/>
              <a:buFontTx/>
              <a:defRPr sz="1400">
                <a:solidFill>
                  <a:srgbClr val="FFFFFF"/>
                </a:solidFill>
              </a:defRPr>
            </a:lvl4pPr>
            <a:lvl5pPr marL="1487441" indent="-120652">
              <a:spcBef>
                <a:spcPts val="300"/>
              </a:spcBef>
              <a:buClrTx/>
              <a:buFontTx/>
              <a:defRPr sz="1400">
                <a:solidFill>
                  <a:srgbClr val="FFFFFF"/>
                </a:solidFill>
              </a:defRPr>
            </a:lvl5pPr>
          </a:lstStyle>
          <a:p>
            <a:r>
              <a:t>DETAIL</a:t>
            </a:r>
          </a:p>
          <a:p>
            <a:pPr lvl="1"/>
            <a:endParaRPr/>
          </a:p>
          <a:p>
            <a:pPr lvl="2"/>
            <a:endParaRPr/>
          </a:p>
          <a:p>
            <a:pPr lvl="3"/>
            <a:endParaRPr/>
          </a:p>
          <a:p>
            <a:pPr lvl="4"/>
            <a:endParaRPr/>
          </a:p>
        </p:txBody>
      </p:sp>
      <p:sp>
        <p:nvSpPr>
          <p:cNvPr id="225" name="Rectangle 4"/>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FFFFFF"/>
                </a:solidFill>
              </a:defRPr>
            </a:lvl1pPr>
          </a:lstStyle>
          <a:p>
            <a:r>
              <a:t>©2020 Orlando Health, Inc. All rights reserved. Confidential.</a:t>
            </a:r>
          </a:p>
        </p:txBody>
      </p:sp>
      <p:sp>
        <p:nvSpPr>
          <p:cNvPr id="226"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2_Title and Wide Content">
    <p:spTree>
      <p:nvGrpSpPr>
        <p:cNvPr id="1" name=""/>
        <p:cNvGrpSpPr/>
        <p:nvPr/>
      </p:nvGrpSpPr>
      <p:grpSpPr>
        <a:xfrm>
          <a:off x="0" y="0"/>
          <a:ext cx="0" cy="0"/>
          <a:chOff x="0" y="0"/>
          <a:chExt cx="0" cy="0"/>
        </a:xfrm>
      </p:grpSpPr>
      <p:pic>
        <p:nvPicPr>
          <p:cNvPr id="2272"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273"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274"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277" name="Rectangle 10"/>
          <p:cNvGrpSpPr/>
          <p:nvPr/>
        </p:nvGrpSpPr>
        <p:grpSpPr>
          <a:xfrm>
            <a:off x="-838200" y="2314575"/>
            <a:ext cx="685800" cy="685800"/>
            <a:chOff x="0" y="0"/>
            <a:chExt cx="685800" cy="685800"/>
          </a:xfrm>
        </p:grpSpPr>
        <p:sp>
          <p:nvSpPr>
            <p:cNvPr id="2275"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76"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280" name="Rectangle 11"/>
          <p:cNvGrpSpPr/>
          <p:nvPr/>
        </p:nvGrpSpPr>
        <p:grpSpPr>
          <a:xfrm>
            <a:off x="-838200" y="3086100"/>
            <a:ext cx="685800" cy="685800"/>
            <a:chOff x="0" y="0"/>
            <a:chExt cx="685800" cy="685800"/>
          </a:xfrm>
        </p:grpSpPr>
        <p:sp>
          <p:nvSpPr>
            <p:cNvPr id="2278"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79"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283" name="Rectangle 13"/>
          <p:cNvGrpSpPr/>
          <p:nvPr/>
        </p:nvGrpSpPr>
        <p:grpSpPr>
          <a:xfrm>
            <a:off x="-838200" y="3857625"/>
            <a:ext cx="685800" cy="685800"/>
            <a:chOff x="0" y="0"/>
            <a:chExt cx="685800" cy="685800"/>
          </a:xfrm>
        </p:grpSpPr>
        <p:sp>
          <p:nvSpPr>
            <p:cNvPr id="2281"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82"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286" name="Rectangle 14"/>
          <p:cNvGrpSpPr/>
          <p:nvPr/>
        </p:nvGrpSpPr>
        <p:grpSpPr>
          <a:xfrm>
            <a:off x="-1600200" y="771525"/>
            <a:ext cx="685800" cy="685800"/>
            <a:chOff x="0" y="0"/>
            <a:chExt cx="685800" cy="685800"/>
          </a:xfrm>
        </p:grpSpPr>
        <p:sp>
          <p:nvSpPr>
            <p:cNvPr id="2284"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85"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289" name="Rectangle 15"/>
          <p:cNvGrpSpPr/>
          <p:nvPr/>
        </p:nvGrpSpPr>
        <p:grpSpPr>
          <a:xfrm>
            <a:off x="-1600200" y="0"/>
            <a:ext cx="685800" cy="685800"/>
            <a:chOff x="0" y="0"/>
            <a:chExt cx="685800" cy="685800"/>
          </a:xfrm>
        </p:grpSpPr>
        <p:sp>
          <p:nvSpPr>
            <p:cNvPr id="2287"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88"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292" name="Rectangle 16"/>
          <p:cNvGrpSpPr/>
          <p:nvPr/>
        </p:nvGrpSpPr>
        <p:grpSpPr>
          <a:xfrm>
            <a:off x="-1600200" y="1543050"/>
            <a:ext cx="685800" cy="685800"/>
            <a:chOff x="0" y="0"/>
            <a:chExt cx="685800" cy="685800"/>
          </a:xfrm>
        </p:grpSpPr>
        <p:sp>
          <p:nvSpPr>
            <p:cNvPr id="2290"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91"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295" name="Rectangle 17"/>
          <p:cNvGrpSpPr/>
          <p:nvPr/>
        </p:nvGrpSpPr>
        <p:grpSpPr>
          <a:xfrm>
            <a:off x="-1600200" y="2314575"/>
            <a:ext cx="685800" cy="685800"/>
            <a:chOff x="0" y="0"/>
            <a:chExt cx="685800" cy="685800"/>
          </a:xfrm>
        </p:grpSpPr>
        <p:sp>
          <p:nvSpPr>
            <p:cNvPr id="2293"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94"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298" name="Rectangle 18"/>
          <p:cNvGrpSpPr/>
          <p:nvPr/>
        </p:nvGrpSpPr>
        <p:grpSpPr>
          <a:xfrm>
            <a:off x="-1600200" y="3086100"/>
            <a:ext cx="685800" cy="685800"/>
            <a:chOff x="0" y="0"/>
            <a:chExt cx="685800" cy="685800"/>
          </a:xfrm>
        </p:grpSpPr>
        <p:sp>
          <p:nvSpPr>
            <p:cNvPr id="2296"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297"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301" name="Rectangle 19"/>
          <p:cNvGrpSpPr/>
          <p:nvPr/>
        </p:nvGrpSpPr>
        <p:grpSpPr>
          <a:xfrm>
            <a:off x="-1600200" y="3857625"/>
            <a:ext cx="685800" cy="685800"/>
            <a:chOff x="0" y="0"/>
            <a:chExt cx="685800" cy="685800"/>
          </a:xfrm>
        </p:grpSpPr>
        <p:sp>
          <p:nvSpPr>
            <p:cNvPr id="2299"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00"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302"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303"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306" name="Rectangle 22"/>
          <p:cNvGrpSpPr/>
          <p:nvPr/>
        </p:nvGrpSpPr>
        <p:grpSpPr>
          <a:xfrm>
            <a:off x="-1600200" y="4629150"/>
            <a:ext cx="685800" cy="685800"/>
            <a:chOff x="0" y="0"/>
            <a:chExt cx="685800" cy="685800"/>
          </a:xfrm>
        </p:grpSpPr>
        <p:sp>
          <p:nvSpPr>
            <p:cNvPr id="2304"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05"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309" name="Rectangle 23"/>
          <p:cNvGrpSpPr/>
          <p:nvPr/>
        </p:nvGrpSpPr>
        <p:grpSpPr>
          <a:xfrm>
            <a:off x="-1600200" y="5400675"/>
            <a:ext cx="685800" cy="685800"/>
            <a:chOff x="0" y="0"/>
            <a:chExt cx="685800" cy="685800"/>
          </a:xfrm>
        </p:grpSpPr>
        <p:sp>
          <p:nvSpPr>
            <p:cNvPr id="2307"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08"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312" name="Rectangle 24"/>
          <p:cNvGrpSpPr/>
          <p:nvPr/>
        </p:nvGrpSpPr>
        <p:grpSpPr>
          <a:xfrm>
            <a:off x="-1600200" y="6172200"/>
            <a:ext cx="685800" cy="685800"/>
            <a:chOff x="0" y="0"/>
            <a:chExt cx="685800" cy="685800"/>
          </a:xfrm>
        </p:grpSpPr>
        <p:sp>
          <p:nvSpPr>
            <p:cNvPr id="2310"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11"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315" name="Rectangle 25"/>
          <p:cNvGrpSpPr/>
          <p:nvPr/>
        </p:nvGrpSpPr>
        <p:grpSpPr>
          <a:xfrm>
            <a:off x="-838200" y="771525"/>
            <a:ext cx="685800" cy="685800"/>
            <a:chOff x="0" y="0"/>
            <a:chExt cx="685800" cy="685800"/>
          </a:xfrm>
        </p:grpSpPr>
        <p:sp>
          <p:nvSpPr>
            <p:cNvPr id="2313"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14"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318" name="Rectangle 26"/>
          <p:cNvGrpSpPr/>
          <p:nvPr/>
        </p:nvGrpSpPr>
        <p:grpSpPr>
          <a:xfrm>
            <a:off x="-838200" y="0"/>
            <a:ext cx="685800" cy="685800"/>
            <a:chOff x="0" y="0"/>
            <a:chExt cx="685800" cy="685800"/>
          </a:xfrm>
        </p:grpSpPr>
        <p:sp>
          <p:nvSpPr>
            <p:cNvPr id="2316"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17"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321" name="Rectangle 27"/>
          <p:cNvGrpSpPr/>
          <p:nvPr/>
        </p:nvGrpSpPr>
        <p:grpSpPr>
          <a:xfrm>
            <a:off x="-838200" y="1543050"/>
            <a:ext cx="685800" cy="685800"/>
            <a:chOff x="0" y="0"/>
            <a:chExt cx="685800" cy="685800"/>
          </a:xfrm>
        </p:grpSpPr>
        <p:sp>
          <p:nvSpPr>
            <p:cNvPr id="2319"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20"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324" name="Rectangle 28"/>
          <p:cNvGrpSpPr/>
          <p:nvPr/>
        </p:nvGrpSpPr>
        <p:grpSpPr>
          <a:xfrm>
            <a:off x="-838200" y="4629150"/>
            <a:ext cx="685800" cy="685800"/>
            <a:chOff x="0" y="0"/>
            <a:chExt cx="685800" cy="685800"/>
          </a:xfrm>
        </p:grpSpPr>
        <p:sp>
          <p:nvSpPr>
            <p:cNvPr id="2322"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23"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327" name="Rectangle 29"/>
          <p:cNvGrpSpPr/>
          <p:nvPr/>
        </p:nvGrpSpPr>
        <p:grpSpPr>
          <a:xfrm>
            <a:off x="-838200" y="5400675"/>
            <a:ext cx="685800" cy="685800"/>
            <a:chOff x="0" y="0"/>
            <a:chExt cx="685800" cy="685800"/>
          </a:xfrm>
        </p:grpSpPr>
        <p:sp>
          <p:nvSpPr>
            <p:cNvPr id="2325"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26"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330" name="Rectangle 30"/>
          <p:cNvGrpSpPr/>
          <p:nvPr/>
        </p:nvGrpSpPr>
        <p:grpSpPr>
          <a:xfrm>
            <a:off x="-838200" y="6172200"/>
            <a:ext cx="685800" cy="685800"/>
            <a:chOff x="0" y="0"/>
            <a:chExt cx="685800" cy="685800"/>
          </a:xfrm>
        </p:grpSpPr>
        <p:sp>
          <p:nvSpPr>
            <p:cNvPr id="2328"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29"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32" name="Title Text"/>
          <p:cNvSpPr txBox="1">
            <a:spLocks noGrp="1"/>
          </p:cNvSpPr>
          <p:nvPr>
            <p:ph type="title"/>
          </p:nvPr>
        </p:nvSpPr>
        <p:spPr>
          <a:prstGeom prst="rect">
            <a:avLst/>
          </a:prstGeom>
        </p:spPr>
        <p:txBody>
          <a:bodyPr/>
          <a:lstStyle/>
          <a:p>
            <a:r>
              <a:t>Title Text</a:t>
            </a:r>
          </a:p>
        </p:txBody>
      </p:sp>
      <p:sp>
        <p:nvSpPr>
          <p:cNvPr id="2333" name="Body Level One…"/>
          <p:cNvSpPr txBox="1">
            <a:spLocks noGrp="1"/>
          </p:cNvSpPr>
          <p:nvPr>
            <p:ph type="body" idx="1"/>
          </p:nvPr>
        </p:nvSpPr>
        <p:spPr>
          <a:prstGeom prst="rect">
            <a:avLst/>
          </a:prstGeom>
        </p:spPr>
        <p:txBody>
          <a:bodyPr/>
          <a:lstStyle>
            <a:lvl1pPr>
              <a:buClr>
                <a:srgbClr val="628E24"/>
              </a:buClr>
            </a:lvl1pPr>
            <a:lvl2pPr>
              <a:buClr>
                <a:srgbClr val="628E24"/>
              </a:buClr>
            </a:lvl2pPr>
            <a:lvl3pPr>
              <a:buClr>
                <a:srgbClr val="628E24"/>
              </a:buClr>
            </a:lvl3pPr>
            <a:lvl4pPr>
              <a:buClr>
                <a:srgbClr val="628E24"/>
              </a:buClr>
            </a:lvl4pPr>
            <a:lvl5pPr>
              <a:buClr>
                <a:srgbClr val="628E24"/>
              </a:buClr>
            </a:lvl5pPr>
          </a:lstStyle>
          <a:p>
            <a:r>
              <a:t>Body Level One</a:t>
            </a:r>
          </a:p>
          <a:p>
            <a:pPr lvl="1"/>
            <a:r>
              <a:t>Body Level Two</a:t>
            </a:r>
          </a:p>
          <a:p>
            <a:pPr lvl="2"/>
            <a:r>
              <a:t>Body Level Three</a:t>
            </a:r>
          </a:p>
          <a:p>
            <a:pPr lvl="3"/>
            <a:r>
              <a:t>Body Level Four</a:t>
            </a:r>
          </a:p>
          <a:p>
            <a:pPr lvl="4"/>
            <a:r>
              <a:t>Body Level Five</a:t>
            </a:r>
          </a:p>
        </p:txBody>
      </p:sp>
      <p:pic>
        <p:nvPicPr>
          <p:cNvPr id="2334" name="Picture 7" descr="Picture 7"/>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2_Title and Blank">
    <p:spTree>
      <p:nvGrpSpPr>
        <p:cNvPr id="1" name=""/>
        <p:cNvGrpSpPr/>
        <p:nvPr/>
      </p:nvGrpSpPr>
      <p:grpSpPr>
        <a:xfrm>
          <a:off x="0" y="0"/>
          <a:ext cx="0" cy="0"/>
          <a:chOff x="0" y="0"/>
          <a:chExt cx="0" cy="0"/>
        </a:xfrm>
      </p:grpSpPr>
      <p:pic>
        <p:nvPicPr>
          <p:cNvPr id="2341"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342"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343"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346" name="Rectangle 10"/>
          <p:cNvGrpSpPr/>
          <p:nvPr/>
        </p:nvGrpSpPr>
        <p:grpSpPr>
          <a:xfrm>
            <a:off x="-838200" y="2314575"/>
            <a:ext cx="685800" cy="685800"/>
            <a:chOff x="0" y="0"/>
            <a:chExt cx="685800" cy="685800"/>
          </a:xfrm>
        </p:grpSpPr>
        <p:sp>
          <p:nvSpPr>
            <p:cNvPr id="2344"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45"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349" name="Rectangle 11"/>
          <p:cNvGrpSpPr/>
          <p:nvPr/>
        </p:nvGrpSpPr>
        <p:grpSpPr>
          <a:xfrm>
            <a:off x="-838200" y="3086100"/>
            <a:ext cx="685800" cy="685800"/>
            <a:chOff x="0" y="0"/>
            <a:chExt cx="685800" cy="685800"/>
          </a:xfrm>
        </p:grpSpPr>
        <p:sp>
          <p:nvSpPr>
            <p:cNvPr id="2347"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48"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352" name="Rectangle 13"/>
          <p:cNvGrpSpPr/>
          <p:nvPr/>
        </p:nvGrpSpPr>
        <p:grpSpPr>
          <a:xfrm>
            <a:off x="-838200" y="3857625"/>
            <a:ext cx="685800" cy="685800"/>
            <a:chOff x="0" y="0"/>
            <a:chExt cx="685800" cy="685800"/>
          </a:xfrm>
        </p:grpSpPr>
        <p:sp>
          <p:nvSpPr>
            <p:cNvPr id="2350"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51"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355" name="Rectangle 14"/>
          <p:cNvGrpSpPr/>
          <p:nvPr/>
        </p:nvGrpSpPr>
        <p:grpSpPr>
          <a:xfrm>
            <a:off x="-1600200" y="771525"/>
            <a:ext cx="685800" cy="685800"/>
            <a:chOff x="0" y="0"/>
            <a:chExt cx="685800" cy="685800"/>
          </a:xfrm>
        </p:grpSpPr>
        <p:sp>
          <p:nvSpPr>
            <p:cNvPr id="2353"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54"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358" name="Rectangle 15"/>
          <p:cNvGrpSpPr/>
          <p:nvPr/>
        </p:nvGrpSpPr>
        <p:grpSpPr>
          <a:xfrm>
            <a:off x="-1600200" y="0"/>
            <a:ext cx="685800" cy="685800"/>
            <a:chOff x="0" y="0"/>
            <a:chExt cx="685800" cy="685800"/>
          </a:xfrm>
        </p:grpSpPr>
        <p:sp>
          <p:nvSpPr>
            <p:cNvPr id="2356"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57"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361" name="Rectangle 16"/>
          <p:cNvGrpSpPr/>
          <p:nvPr/>
        </p:nvGrpSpPr>
        <p:grpSpPr>
          <a:xfrm>
            <a:off x="-1600200" y="1543050"/>
            <a:ext cx="685800" cy="685800"/>
            <a:chOff x="0" y="0"/>
            <a:chExt cx="685800" cy="685800"/>
          </a:xfrm>
        </p:grpSpPr>
        <p:sp>
          <p:nvSpPr>
            <p:cNvPr id="2359"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60"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364" name="Rectangle 17"/>
          <p:cNvGrpSpPr/>
          <p:nvPr/>
        </p:nvGrpSpPr>
        <p:grpSpPr>
          <a:xfrm>
            <a:off x="-1600200" y="2314575"/>
            <a:ext cx="685800" cy="685800"/>
            <a:chOff x="0" y="0"/>
            <a:chExt cx="685800" cy="685800"/>
          </a:xfrm>
        </p:grpSpPr>
        <p:sp>
          <p:nvSpPr>
            <p:cNvPr id="2362"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63"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367" name="Rectangle 18"/>
          <p:cNvGrpSpPr/>
          <p:nvPr/>
        </p:nvGrpSpPr>
        <p:grpSpPr>
          <a:xfrm>
            <a:off x="-1600200" y="3086100"/>
            <a:ext cx="685800" cy="685800"/>
            <a:chOff x="0" y="0"/>
            <a:chExt cx="685800" cy="685800"/>
          </a:xfrm>
        </p:grpSpPr>
        <p:sp>
          <p:nvSpPr>
            <p:cNvPr id="2365"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66"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370" name="Rectangle 19"/>
          <p:cNvGrpSpPr/>
          <p:nvPr/>
        </p:nvGrpSpPr>
        <p:grpSpPr>
          <a:xfrm>
            <a:off x="-1600200" y="3857625"/>
            <a:ext cx="685800" cy="685800"/>
            <a:chOff x="0" y="0"/>
            <a:chExt cx="685800" cy="685800"/>
          </a:xfrm>
        </p:grpSpPr>
        <p:sp>
          <p:nvSpPr>
            <p:cNvPr id="2368"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69"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371"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372"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375" name="Rectangle 22"/>
          <p:cNvGrpSpPr/>
          <p:nvPr/>
        </p:nvGrpSpPr>
        <p:grpSpPr>
          <a:xfrm>
            <a:off x="-1600200" y="4629150"/>
            <a:ext cx="685800" cy="685800"/>
            <a:chOff x="0" y="0"/>
            <a:chExt cx="685800" cy="685800"/>
          </a:xfrm>
        </p:grpSpPr>
        <p:sp>
          <p:nvSpPr>
            <p:cNvPr id="2373"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74"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378" name="Rectangle 23"/>
          <p:cNvGrpSpPr/>
          <p:nvPr/>
        </p:nvGrpSpPr>
        <p:grpSpPr>
          <a:xfrm>
            <a:off x="-1600200" y="5400675"/>
            <a:ext cx="685800" cy="685800"/>
            <a:chOff x="0" y="0"/>
            <a:chExt cx="685800" cy="685800"/>
          </a:xfrm>
        </p:grpSpPr>
        <p:sp>
          <p:nvSpPr>
            <p:cNvPr id="2376"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77"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381" name="Rectangle 24"/>
          <p:cNvGrpSpPr/>
          <p:nvPr/>
        </p:nvGrpSpPr>
        <p:grpSpPr>
          <a:xfrm>
            <a:off x="-1600200" y="6172200"/>
            <a:ext cx="685800" cy="685800"/>
            <a:chOff x="0" y="0"/>
            <a:chExt cx="685800" cy="685800"/>
          </a:xfrm>
        </p:grpSpPr>
        <p:sp>
          <p:nvSpPr>
            <p:cNvPr id="2379"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80"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384" name="Rectangle 25"/>
          <p:cNvGrpSpPr/>
          <p:nvPr/>
        </p:nvGrpSpPr>
        <p:grpSpPr>
          <a:xfrm>
            <a:off x="-838200" y="771525"/>
            <a:ext cx="685800" cy="685800"/>
            <a:chOff x="0" y="0"/>
            <a:chExt cx="685800" cy="685800"/>
          </a:xfrm>
        </p:grpSpPr>
        <p:sp>
          <p:nvSpPr>
            <p:cNvPr id="2382"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83"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387" name="Rectangle 26"/>
          <p:cNvGrpSpPr/>
          <p:nvPr/>
        </p:nvGrpSpPr>
        <p:grpSpPr>
          <a:xfrm>
            <a:off x="-838200" y="0"/>
            <a:ext cx="685800" cy="685800"/>
            <a:chOff x="0" y="0"/>
            <a:chExt cx="685800" cy="685800"/>
          </a:xfrm>
        </p:grpSpPr>
        <p:sp>
          <p:nvSpPr>
            <p:cNvPr id="2385"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86"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390" name="Rectangle 27"/>
          <p:cNvGrpSpPr/>
          <p:nvPr/>
        </p:nvGrpSpPr>
        <p:grpSpPr>
          <a:xfrm>
            <a:off x="-838200" y="1543050"/>
            <a:ext cx="685800" cy="685800"/>
            <a:chOff x="0" y="0"/>
            <a:chExt cx="685800" cy="685800"/>
          </a:xfrm>
        </p:grpSpPr>
        <p:sp>
          <p:nvSpPr>
            <p:cNvPr id="2388"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89"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393" name="Rectangle 28"/>
          <p:cNvGrpSpPr/>
          <p:nvPr/>
        </p:nvGrpSpPr>
        <p:grpSpPr>
          <a:xfrm>
            <a:off x="-838200" y="4629150"/>
            <a:ext cx="685800" cy="685800"/>
            <a:chOff x="0" y="0"/>
            <a:chExt cx="685800" cy="685800"/>
          </a:xfrm>
        </p:grpSpPr>
        <p:sp>
          <p:nvSpPr>
            <p:cNvPr id="2391"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92"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396" name="Rectangle 29"/>
          <p:cNvGrpSpPr/>
          <p:nvPr/>
        </p:nvGrpSpPr>
        <p:grpSpPr>
          <a:xfrm>
            <a:off x="-838200" y="5400675"/>
            <a:ext cx="685800" cy="685800"/>
            <a:chOff x="0" y="0"/>
            <a:chExt cx="685800" cy="685800"/>
          </a:xfrm>
        </p:grpSpPr>
        <p:sp>
          <p:nvSpPr>
            <p:cNvPr id="2394"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95"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399" name="Rectangle 30"/>
          <p:cNvGrpSpPr/>
          <p:nvPr/>
        </p:nvGrpSpPr>
        <p:grpSpPr>
          <a:xfrm>
            <a:off x="-838200" y="6172200"/>
            <a:ext cx="685800" cy="685800"/>
            <a:chOff x="0" y="0"/>
            <a:chExt cx="685800" cy="685800"/>
          </a:xfrm>
        </p:grpSpPr>
        <p:sp>
          <p:nvSpPr>
            <p:cNvPr id="2397"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398"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4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01" name="Title Text"/>
          <p:cNvSpPr txBox="1">
            <a:spLocks noGrp="1"/>
          </p:cNvSpPr>
          <p:nvPr>
            <p:ph type="title"/>
          </p:nvPr>
        </p:nvSpPr>
        <p:spPr>
          <a:prstGeom prst="rect">
            <a:avLst/>
          </a:prstGeom>
        </p:spPr>
        <p:txBody>
          <a:bodyPr/>
          <a:lstStyle/>
          <a:p>
            <a:r>
              <a:t>Title Text</a:t>
            </a:r>
          </a:p>
        </p:txBody>
      </p:sp>
      <p:pic>
        <p:nvPicPr>
          <p:cNvPr id="2402" name="Picture 6" descr="Picture 6"/>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2_Title and Table">
    <p:spTree>
      <p:nvGrpSpPr>
        <p:cNvPr id="1" name=""/>
        <p:cNvGrpSpPr/>
        <p:nvPr/>
      </p:nvGrpSpPr>
      <p:grpSpPr>
        <a:xfrm>
          <a:off x="0" y="0"/>
          <a:ext cx="0" cy="0"/>
          <a:chOff x="0" y="0"/>
          <a:chExt cx="0" cy="0"/>
        </a:xfrm>
      </p:grpSpPr>
      <p:pic>
        <p:nvPicPr>
          <p:cNvPr id="2409"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410"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411"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414" name="Rectangle 10"/>
          <p:cNvGrpSpPr/>
          <p:nvPr/>
        </p:nvGrpSpPr>
        <p:grpSpPr>
          <a:xfrm>
            <a:off x="-838200" y="2314575"/>
            <a:ext cx="685800" cy="685800"/>
            <a:chOff x="0" y="0"/>
            <a:chExt cx="685800" cy="685800"/>
          </a:xfrm>
        </p:grpSpPr>
        <p:sp>
          <p:nvSpPr>
            <p:cNvPr id="2412"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13"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417" name="Rectangle 11"/>
          <p:cNvGrpSpPr/>
          <p:nvPr/>
        </p:nvGrpSpPr>
        <p:grpSpPr>
          <a:xfrm>
            <a:off x="-838200" y="3086100"/>
            <a:ext cx="685800" cy="685800"/>
            <a:chOff x="0" y="0"/>
            <a:chExt cx="685800" cy="685800"/>
          </a:xfrm>
        </p:grpSpPr>
        <p:sp>
          <p:nvSpPr>
            <p:cNvPr id="2415"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16"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420" name="Rectangle 13"/>
          <p:cNvGrpSpPr/>
          <p:nvPr/>
        </p:nvGrpSpPr>
        <p:grpSpPr>
          <a:xfrm>
            <a:off x="-838200" y="3857625"/>
            <a:ext cx="685800" cy="685800"/>
            <a:chOff x="0" y="0"/>
            <a:chExt cx="685800" cy="685800"/>
          </a:xfrm>
        </p:grpSpPr>
        <p:sp>
          <p:nvSpPr>
            <p:cNvPr id="2418"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19"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423" name="Rectangle 14"/>
          <p:cNvGrpSpPr/>
          <p:nvPr/>
        </p:nvGrpSpPr>
        <p:grpSpPr>
          <a:xfrm>
            <a:off x="-1600200" y="771525"/>
            <a:ext cx="685800" cy="685800"/>
            <a:chOff x="0" y="0"/>
            <a:chExt cx="685800" cy="685800"/>
          </a:xfrm>
        </p:grpSpPr>
        <p:sp>
          <p:nvSpPr>
            <p:cNvPr id="2421"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22"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426" name="Rectangle 15"/>
          <p:cNvGrpSpPr/>
          <p:nvPr/>
        </p:nvGrpSpPr>
        <p:grpSpPr>
          <a:xfrm>
            <a:off x="-1600200" y="0"/>
            <a:ext cx="685800" cy="685800"/>
            <a:chOff x="0" y="0"/>
            <a:chExt cx="685800" cy="685800"/>
          </a:xfrm>
        </p:grpSpPr>
        <p:sp>
          <p:nvSpPr>
            <p:cNvPr id="2424"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25"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429" name="Rectangle 16"/>
          <p:cNvGrpSpPr/>
          <p:nvPr/>
        </p:nvGrpSpPr>
        <p:grpSpPr>
          <a:xfrm>
            <a:off x="-1600200" y="1543050"/>
            <a:ext cx="685800" cy="685800"/>
            <a:chOff x="0" y="0"/>
            <a:chExt cx="685800" cy="685800"/>
          </a:xfrm>
        </p:grpSpPr>
        <p:sp>
          <p:nvSpPr>
            <p:cNvPr id="2427"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28"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432" name="Rectangle 17"/>
          <p:cNvGrpSpPr/>
          <p:nvPr/>
        </p:nvGrpSpPr>
        <p:grpSpPr>
          <a:xfrm>
            <a:off x="-1600200" y="2314575"/>
            <a:ext cx="685800" cy="685800"/>
            <a:chOff x="0" y="0"/>
            <a:chExt cx="685800" cy="685800"/>
          </a:xfrm>
        </p:grpSpPr>
        <p:sp>
          <p:nvSpPr>
            <p:cNvPr id="2430"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31"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435" name="Rectangle 18"/>
          <p:cNvGrpSpPr/>
          <p:nvPr/>
        </p:nvGrpSpPr>
        <p:grpSpPr>
          <a:xfrm>
            <a:off x="-1600200" y="3086100"/>
            <a:ext cx="685800" cy="685800"/>
            <a:chOff x="0" y="0"/>
            <a:chExt cx="685800" cy="685800"/>
          </a:xfrm>
        </p:grpSpPr>
        <p:sp>
          <p:nvSpPr>
            <p:cNvPr id="2433"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34"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438" name="Rectangle 19"/>
          <p:cNvGrpSpPr/>
          <p:nvPr/>
        </p:nvGrpSpPr>
        <p:grpSpPr>
          <a:xfrm>
            <a:off x="-1600200" y="3857625"/>
            <a:ext cx="685800" cy="685800"/>
            <a:chOff x="0" y="0"/>
            <a:chExt cx="685800" cy="685800"/>
          </a:xfrm>
        </p:grpSpPr>
        <p:sp>
          <p:nvSpPr>
            <p:cNvPr id="2436"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37"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439"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440"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443" name="Rectangle 22"/>
          <p:cNvGrpSpPr/>
          <p:nvPr/>
        </p:nvGrpSpPr>
        <p:grpSpPr>
          <a:xfrm>
            <a:off x="-1600200" y="4629150"/>
            <a:ext cx="685800" cy="685800"/>
            <a:chOff x="0" y="0"/>
            <a:chExt cx="685800" cy="685800"/>
          </a:xfrm>
        </p:grpSpPr>
        <p:sp>
          <p:nvSpPr>
            <p:cNvPr id="2441"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42"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446" name="Rectangle 23"/>
          <p:cNvGrpSpPr/>
          <p:nvPr/>
        </p:nvGrpSpPr>
        <p:grpSpPr>
          <a:xfrm>
            <a:off x="-1600200" y="5400675"/>
            <a:ext cx="685800" cy="685800"/>
            <a:chOff x="0" y="0"/>
            <a:chExt cx="685800" cy="685800"/>
          </a:xfrm>
        </p:grpSpPr>
        <p:sp>
          <p:nvSpPr>
            <p:cNvPr id="2444"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45"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449" name="Rectangle 24"/>
          <p:cNvGrpSpPr/>
          <p:nvPr/>
        </p:nvGrpSpPr>
        <p:grpSpPr>
          <a:xfrm>
            <a:off x="-1600200" y="6172200"/>
            <a:ext cx="685800" cy="685800"/>
            <a:chOff x="0" y="0"/>
            <a:chExt cx="685800" cy="685800"/>
          </a:xfrm>
        </p:grpSpPr>
        <p:sp>
          <p:nvSpPr>
            <p:cNvPr id="2447"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48"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452" name="Rectangle 25"/>
          <p:cNvGrpSpPr/>
          <p:nvPr/>
        </p:nvGrpSpPr>
        <p:grpSpPr>
          <a:xfrm>
            <a:off x="-838200" y="771525"/>
            <a:ext cx="685800" cy="685800"/>
            <a:chOff x="0" y="0"/>
            <a:chExt cx="685800" cy="685800"/>
          </a:xfrm>
        </p:grpSpPr>
        <p:sp>
          <p:nvSpPr>
            <p:cNvPr id="2450"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51"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455" name="Rectangle 26"/>
          <p:cNvGrpSpPr/>
          <p:nvPr/>
        </p:nvGrpSpPr>
        <p:grpSpPr>
          <a:xfrm>
            <a:off x="-838200" y="0"/>
            <a:ext cx="685800" cy="685800"/>
            <a:chOff x="0" y="0"/>
            <a:chExt cx="685800" cy="685800"/>
          </a:xfrm>
        </p:grpSpPr>
        <p:sp>
          <p:nvSpPr>
            <p:cNvPr id="2453"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54"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458" name="Rectangle 27"/>
          <p:cNvGrpSpPr/>
          <p:nvPr/>
        </p:nvGrpSpPr>
        <p:grpSpPr>
          <a:xfrm>
            <a:off x="-838200" y="1543050"/>
            <a:ext cx="685800" cy="685800"/>
            <a:chOff x="0" y="0"/>
            <a:chExt cx="685800" cy="685800"/>
          </a:xfrm>
        </p:grpSpPr>
        <p:sp>
          <p:nvSpPr>
            <p:cNvPr id="2456"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57"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461" name="Rectangle 28"/>
          <p:cNvGrpSpPr/>
          <p:nvPr/>
        </p:nvGrpSpPr>
        <p:grpSpPr>
          <a:xfrm>
            <a:off x="-838200" y="4629150"/>
            <a:ext cx="685800" cy="685800"/>
            <a:chOff x="0" y="0"/>
            <a:chExt cx="685800" cy="685800"/>
          </a:xfrm>
        </p:grpSpPr>
        <p:sp>
          <p:nvSpPr>
            <p:cNvPr id="2459"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60"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464" name="Rectangle 29"/>
          <p:cNvGrpSpPr/>
          <p:nvPr/>
        </p:nvGrpSpPr>
        <p:grpSpPr>
          <a:xfrm>
            <a:off x="-838200" y="5400675"/>
            <a:ext cx="685800" cy="685800"/>
            <a:chOff x="0" y="0"/>
            <a:chExt cx="685800" cy="685800"/>
          </a:xfrm>
        </p:grpSpPr>
        <p:sp>
          <p:nvSpPr>
            <p:cNvPr id="2462"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63"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467" name="Rectangle 30"/>
          <p:cNvGrpSpPr/>
          <p:nvPr/>
        </p:nvGrpSpPr>
        <p:grpSpPr>
          <a:xfrm>
            <a:off x="-838200" y="6172200"/>
            <a:ext cx="685800" cy="685800"/>
            <a:chOff x="0" y="0"/>
            <a:chExt cx="685800" cy="685800"/>
          </a:xfrm>
        </p:grpSpPr>
        <p:sp>
          <p:nvSpPr>
            <p:cNvPr id="2465"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66"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4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69" name="Title Text"/>
          <p:cNvSpPr txBox="1">
            <a:spLocks noGrp="1"/>
          </p:cNvSpPr>
          <p:nvPr>
            <p:ph type="title"/>
          </p:nvPr>
        </p:nvSpPr>
        <p:spPr>
          <a:prstGeom prst="rect">
            <a:avLst/>
          </a:prstGeom>
        </p:spPr>
        <p:txBody>
          <a:bodyPr/>
          <a:lstStyle/>
          <a:p>
            <a:r>
              <a:t>Title Text</a:t>
            </a:r>
          </a:p>
        </p:txBody>
      </p:sp>
      <p:pic>
        <p:nvPicPr>
          <p:cNvPr id="2470" name="Picture 7" descr="Picture 7"/>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2477"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478"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479"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482" name="Rectangle 10"/>
          <p:cNvGrpSpPr/>
          <p:nvPr/>
        </p:nvGrpSpPr>
        <p:grpSpPr>
          <a:xfrm>
            <a:off x="-838200" y="2314575"/>
            <a:ext cx="685800" cy="685800"/>
            <a:chOff x="0" y="0"/>
            <a:chExt cx="685800" cy="685800"/>
          </a:xfrm>
        </p:grpSpPr>
        <p:sp>
          <p:nvSpPr>
            <p:cNvPr id="2480"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81"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485" name="Rectangle 11"/>
          <p:cNvGrpSpPr/>
          <p:nvPr/>
        </p:nvGrpSpPr>
        <p:grpSpPr>
          <a:xfrm>
            <a:off x="-838200" y="3086100"/>
            <a:ext cx="685800" cy="685800"/>
            <a:chOff x="0" y="0"/>
            <a:chExt cx="685800" cy="685800"/>
          </a:xfrm>
        </p:grpSpPr>
        <p:sp>
          <p:nvSpPr>
            <p:cNvPr id="2483"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84"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488" name="Rectangle 13"/>
          <p:cNvGrpSpPr/>
          <p:nvPr/>
        </p:nvGrpSpPr>
        <p:grpSpPr>
          <a:xfrm>
            <a:off x="-838200" y="3857625"/>
            <a:ext cx="685800" cy="685800"/>
            <a:chOff x="0" y="0"/>
            <a:chExt cx="685800" cy="685800"/>
          </a:xfrm>
        </p:grpSpPr>
        <p:sp>
          <p:nvSpPr>
            <p:cNvPr id="2486"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87"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491" name="Rectangle 14"/>
          <p:cNvGrpSpPr/>
          <p:nvPr/>
        </p:nvGrpSpPr>
        <p:grpSpPr>
          <a:xfrm>
            <a:off x="-1600200" y="771525"/>
            <a:ext cx="685800" cy="685800"/>
            <a:chOff x="0" y="0"/>
            <a:chExt cx="685800" cy="685800"/>
          </a:xfrm>
        </p:grpSpPr>
        <p:sp>
          <p:nvSpPr>
            <p:cNvPr id="2489"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90"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494" name="Rectangle 15"/>
          <p:cNvGrpSpPr/>
          <p:nvPr/>
        </p:nvGrpSpPr>
        <p:grpSpPr>
          <a:xfrm>
            <a:off x="-1600200" y="0"/>
            <a:ext cx="685800" cy="685800"/>
            <a:chOff x="0" y="0"/>
            <a:chExt cx="685800" cy="685800"/>
          </a:xfrm>
        </p:grpSpPr>
        <p:sp>
          <p:nvSpPr>
            <p:cNvPr id="2492"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93"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497" name="Rectangle 16"/>
          <p:cNvGrpSpPr/>
          <p:nvPr/>
        </p:nvGrpSpPr>
        <p:grpSpPr>
          <a:xfrm>
            <a:off x="-1600200" y="1543050"/>
            <a:ext cx="685800" cy="685800"/>
            <a:chOff x="0" y="0"/>
            <a:chExt cx="685800" cy="685800"/>
          </a:xfrm>
        </p:grpSpPr>
        <p:sp>
          <p:nvSpPr>
            <p:cNvPr id="2495"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96"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500" name="Rectangle 17"/>
          <p:cNvGrpSpPr/>
          <p:nvPr/>
        </p:nvGrpSpPr>
        <p:grpSpPr>
          <a:xfrm>
            <a:off x="-1600200" y="2314575"/>
            <a:ext cx="685800" cy="685800"/>
            <a:chOff x="0" y="0"/>
            <a:chExt cx="685800" cy="685800"/>
          </a:xfrm>
        </p:grpSpPr>
        <p:sp>
          <p:nvSpPr>
            <p:cNvPr id="2498"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99"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503" name="Rectangle 18"/>
          <p:cNvGrpSpPr/>
          <p:nvPr/>
        </p:nvGrpSpPr>
        <p:grpSpPr>
          <a:xfrm>
            <a:off x="-1600200" y="3086100"/>
            <a:ext cx="685800" cy="685800"/>
            <a:chOff x="0" y="0"/>
            <a:chExt cx="685800" cy="685800"/>
          </a:xfrm>
        </p:grpSpPr>
        <p:sp>
          <p:nvSpPr>
            <p:cNvPr id="2501"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02"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506" name="Rectangle 19"/>
          <p:cNvGrpSpPr/>
          <p:nvPr/>
        </p:nvGrpSpPr>
        <p:grpSpPr>
          <a:xfrm>
            <a:off x="-1600200" y="3857625"/>
            <a:ext cx="685800" cy="685800"/>
            <a:chOff x="0" y="0"/>
            <a:chExt cx="685800" cy="685800"/>
          </a:xfrm>
        </p:grpSpPr>
        <p:sp>
          <p:nvSpPr>
            <p:cNvPr id="2504"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05"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507"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508"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511" name="Rectangle 22"/>
          <p:cNvGrpSpPr/>
          <p:nvPr/>
        </p:nvGrpSpPr>
        <p:grpSpPr>
          <a:xfrm>
            <a:off x="-1600200" y="4629150"/>
            <a:ext cx="685800" cy="685800"/>
            <a:chOff x="0" y="0"/>
            <a:chExt cx="685800" cy="685800"/>
          </a:xfrm>
        </p:grpSpPr>
        <p:sp>
          <p:nvSpPr>
            <p:cNvPr id="2509"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10"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514" name="Rectangle 23"/>
          <p:cNvGrpSpPr/>
          <p:nvPr/>
        </p:nvGrpSpPr>
        <p:grpSpPr>
          <a:xfrm>
            <a:off x="-1600200" y="5400675"/>
            <a:ext cx="685800" cy="685800"/>
            <a:chOff x="0" y="0"/>
            <a:chExt cx="685800" cy="685800"/>
          </a:xfrm>
        </p:grpSpPr>
        <p:sp>
          <p:nvSpPr>
            <p:cNvPr id="2512"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13"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517" name="Rectangle 24"/>
          <p:cNvGrpSpPr/>
          <p:nvPr/>
        </p:nvGrpSpPr>
        <p:grpSpPr>
          <a:xfrm>
            <a:off x="-1600200" y="6172200"/>
            <a:ext cx="685800" cy="685800"/>
            <a:chOff x="0" y="0"/>
            <a:chExt cx="685800" cy="685800"/>
          </a:xfrm>
        </p:grpSpPr>
        <p:sp>
          <p:nvSpPr>
            <p:cNvPr id="2515"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16"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520" name="Rectangle 25"/>
          <p:cNvGrpSpPr/>
          <p:nvPr/>
        </p:nvGrpSpPr>
        <p:grpSpPr>
          <a:xfrm>
            <a:off x="-838200" y="771525"/>
            <a:ext cx="685800" cy="685800"/>
            <a:chOff x="0" y="0"/>
            <a:chExt cx="685800" cy="685800"/>
          </a:xfrm>
        </p:grpSpPr>
        <p:sp>
          <p:nvSpPr>
            <p:cNvPr id="2518"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19"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523" name="Rectangle 26"/>
          <p:cNvGrpSpPr/>
          <p:nvPr/>
        </p:nvGrpSpPr>
        <p:grpSpPr>
          <a:xfrm>
            <a:off x="-838200" y="0"/>
            <a:ext cx="685800" cy="685800"/>
            <a:chOff x="0" y="0"/>
            <a:chExt cx="685800" cy="685800"/>
          </a:xfrm>
        </p:grpSpPr>
        <p:sp>
          <p:nvSpPr>
            <p:cNvPr id="2521"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22"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526" name="Rectangle 27"/>
          <p:cNvGrpSpPr/>
          <p:nvPr/>
        </p:nvGrpSpPr>
        <p:grpSpPr>
          <a:xfrm>
            <a:off x="-838200" y="1543050"/>
            <a:ext cx="685800" cy="685800"/>
            <a:chOff x="0" y="0"/>
            <a:chExt cx="685800" cy="685800"/>
          </a:xfrm>
        </p:grpSpPr>
        <p:sp>
          <p:nvSpPr>
            <p:cNvPr id="2524"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25"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529" name="Rectangle 28"/>
          <p:cNvGrpSpPr/>
          <p:nvPr/>
        </p:nvGrpSpPr>
        <p:grpSpPr>
          <a:xfrm>
            <a:off x="-838200" y="4629150"/>
            <a:ext cx="685800" cy="685800"/>
            <a:chOff x="0" y="0"/>
            <a:chExt cx="685800" cy="685800"/>
          </a:xfrm>
        </p:grpSpPr>
        <p:sp>
          <p:nvSpPr>
            <p:cNvPr id="2527"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28"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532" name="Rectangle 29"/>
          <p:cNvGrpSpPr/>
          <p:nvPr/>
        </p:nvGrpSpPr>
        <p:grpSpPr>
          <a:xfrm>
            <a:off x="-838200" y="5400675"/>
            <a:ext cx="685800" cy="685800"/>
            <a:chOff x="0" y="0"/>
            <a:chExt cx="685800" cy="685800"/>
          </a:xfrm>
        </p:grpSpPr>
        <p:sp>
          <p:nvSpPr>
            <p:cNvPr id="2530"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31"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535" name="Rectangle 30"/>
          <p:cNvGrpSpPr/>
          <p:nvPr/>
        </p:nvGrpSpPr>
        <p:grpSpPr>
          <a:xfrm>
            <a:off x="-838200" y="6172200"/>
            <a:ext cx="685800" cy="685800"/>
            <a:chOff x="0" y="0"/>
            <a:chExt cx="685800" cy="685800"/>
          </a:xfrm>
        </p:grpSpPr>
        <p:sp>
          <p:nvSpPr>
            <p:cNvPr id="2533"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34"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53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537" name="Picture 5" descr="Picture 5"/>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2_Title and Narrow Column">
    <p:spTree>
      <p:nvGrpSpPr>
        <p:cNvPr id="1" name=""/>
        <p:cNvGrpSpPr/>
        <p:nvPr/>
      </p:nvGrpSpPr>
      <p:grpSpPr>
        <a:xfrm>
          <a:off x="0" y="0"/>
          <a:ext cx="0" cy="0"/>
          <a:chOff x="0" y="0"/>
          <a:chExt cx="0" cy="0"/>
        </a:xfrm>
      </p:grpSpPr>
      <p:pic>
        <p:nvPicPr>
          <p:cNvPr id="2544"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545"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546"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549" name="Rectangle 10"/>
          <p:cNvGrpSpPr/>
          <p:nvPr/>
        </p:nvGrpSpPr>
        <p:grpSpPr>
          <a:xfrm>
            <a:off x="-838200" y="2314575"/>
            <a:ext cx="685800" cy="685800"/>
            <a:chOff x="0" y="0"/>
            <a:chExt cx="685800" cy="685800"/>
          </a:xfrm>
        </p:grpSpPr>
        <p:sp>
          <p:nvSpPr>
            <p:cNvPr id="2547"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48"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552" name="Rectangle 11"/>
          <p:cNvGrpSpPr/>
          <p:nvPr/>
        </p:nvGrpSpPr>
        <p:grpSpPr>
          <a:xfrm>
            <a:off x="-838200" y="3086100"/>
            <a:ext cx="685800" cy="685800"/>
            <a:chOff x="0" y="0"/>
            <a:chExt cx="685800" cy="685800"/>
          </a:xfrm>
        </p:grpSpPr>
        <p:sp>
          <p:nvSpPr>
            <p:cNvPr id="2550"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51"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555" name="Rectangle 13"/>
          <p:cNvGrpSpPr/>
          <p:nvPr/>
        </p:nvGrpSpPr>
        <p:grpSpPr>
          <a:xfrm>
            <a:off x="-838200" y="3857625"/>
            <a:ext cx="685800" cy="685800"/>
            <a:chOff x="0" y="0"/>
            <a:chExt cx="685800" cy="685800"/>
          </a:xfrm>
        </p:grpSpPr>
        <p:sp>
          <p:nvSpPr>
            <p:cNvPr id="2553"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54"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558" name="Rectangle 14"/>
          <p:cNvGrpSpPr/>
          <p:nvPr/>
        </p:nvGrpSpPr>
        <p:grpSpPr>
          <a:xfrm>
            <a:off x="-1600200" y="771525"/>
            <a:ext cx="685800" cy="685800"/>
            <a:chOff x="0" y="0"/>
            <a:chExt cx="685800" cy="685800"/>
          </a:xfrm>
        </p:grpSpPr>
        <p:sp>
          <p:nvSpPr>
            <p:cNvPr id="2556"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57"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561" name="Rectangle 15"/>
          <p:cNvGrpSpPr/>
          <p:nvPr/>
        </p:nvGrpSpPr>
        <p:grpSpPr>
          <a:xfrm>
            <a:off x="-1600200" y="0"/>
            <a:ext cx="685800" cy="685800"/>
            <a:chOff x="0" y="0"/>
            <a:chExt cx="685800" cy="685800"/>
          </a:xfrm>
        </p:grpSpPr>
        <p:sp>
          <p:nvSpPr>
            <p:cNvPr id="2559"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60"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564" name="Rectangle 16"/>
          <p:cNvGrpSpPr/>
          <p:nvPr/>
        </p:nvGrpSpPr>
        <p:grpSpPr>
          <a:xfrm>
            <a:off x="-1600200" y="1543050"/>
            <a:ext cx="685800" cy="685800"/>
            <a:chOff x="0" y="0"/>
            <a:chExt cx="685800" cy="685800"/>
          </a:xfrm>
        </p:grpSpPr>
        <p:sp>
          <p:nvSpPr>
            <p:cNvPr id="2562"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63"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567" name="Rectangle 17"/>
          <p:cNvGrpSpPr/>
          <p:nvPr/>
        </p:nvGrpSpPr>
        <p:grpSpPr>
          <a:xfrm>
            <a:off x="-1600200" y="2314575"/>
            <a:ext cx="685800" cy="685800"/>
            <a:chOff x="0" y="0"/>
            <a:chExt cx="685800" cy="685800"/>
          </a:xfrm>
        </p:grpSpPr>
        <p:sp>
          <p:nvSpPr>
            <p:cNvPr id="2565"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66"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570" name="Rectangle 18"/>
          <p:cNvGrpSpPr/>
          <p:nvPr/>
        </p:nvGrpSpPr>
        <p:grpSpPr>
          <a:xfrm>
            <a:off x="-1600200" y="3086100"/>
            <a:ext cx="685800" cy="685800"/>
            <a:chOff x="0" y="0"/>
            <a:chExt cx="685800" cy="685800"/>
          </a:xfrm>
        </p:grpSpPr>
        <p:sp>
          <p:nvSpPr>
            <p:cNvPr id="2568"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69"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573" name="Rectangle 19"/>
          <p:cNvGrpSpPr/>
          <p:nvPr/>
        </p:nvGrpSpPr>
        <p:grpSpPr>
          <a:xfrm>
            <a:off x="-1600200" y="3857625"/>
            <a:ext cx="685800" cy="685800"/>
            <a:chOff x="0" y="0"/>
            <a:chExt cx="685800" cy="685800"/>
          </a:xfrm>
        </p:grpSpPr>
        <p:sp>
          <p:nvSpPr>
            <p:cNvPr id="2571"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72"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574"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575"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578" name="Rectangle 22"/>
          <p:cNvGrpSpPr/>
          <p:nvPr/>
        </p:nvGrpSpPr>
        <p:grpSpPr>
          <a:xfrm>
            <a:off x="-1600200" y="4629150"/>
            <a:ext cx="685800" cy="685800"/>
            <a:chOff x="0" y="0"/>
            <a:chExt cx="685800" cy="685800"/>
          </a:xfrm>
        </p:grpSpPr>
        <p:sp>
          <p:nvSpPr>
            <p:cNvPr id="2576"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77"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581" name="Rectangle 23"/>
          <p:cNvGrpSpPr/>
          <p:nvPr/>
        </p:nvGrpSpPr>
        <p:grpSpPr>
          <a:xfrm>
            <a:off x="-1600200" y="5400675"/>
            <a:ext cx="685800" cy="685800"/>
            <a:chOff x="0" y="0"/>
            <a:chExt cx="685800" cy="685800"/>
          </a:xfrm>
        </p:grpSpPr>
        <p:sp>
          <p:nvSpPr>
            <p:cNvPr id="2579"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80"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584" name="Rectangle 24"/>
          <p:cNvGrpSpPr/>
          <p:nvPr/>
        </p:nvGrpSpPr>
        <p:grpSpPr>
          <a:xfrm>
            <a:off x="-1600200" y="6172200"/>
            <a:ext cx="685800" cy="685800"/>
            <a:chOff x="0" y="0"/>
            <a:chExt cx="685800" cy="685800"/>
          </a:xfrm>
        </p:grpSpPr>
        <p:sp>
          <p:nvSpPr>
            <p:cNvPr id="2582"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83"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587" name="Rectangle 25"/>
          <p:cNvGrpSpPr/>
          <p:nvPr/>
        </p:nvGrpSpPr>
        <p:grpSpPr>
          <a:xfrm>
            <a:off x="-838200" y="771525"/>
            <a:ext cx="685800" cy="685800"/>
            <a:chOff x="0" y="0"/>
            <a:chExt cx="685800" cy="685800"/>
          </a:xfrm>
        </p:grpSpPr>
        <p:sp>
          <p:nvSpPr>
            <p:cNvPr id="2585"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86"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590" name="Rectangle 26"/>
          <p:cNvGrpSpPr/>
          <p:nvPr/>
        </p:nvGrpSpPr>
        <p:grpSpPr>
          <a:xfrm>
            <a:off x="-838200" y="0"/>
            <a:ext cx="685800" cy="685800"/>
            <a:chOff x="0" y="0"/>
            <a:chExt cx="685800" cy="685800"/>
          </a:xfrm>
        </p:grpSpPr>
        <p:sp>
          <p:nvSpPr>
            <p:cNvPr id="2588"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89"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593" name="Rectangle 27"/>
          <p:cNvGrpSpPr/>
          <p:nvPr/>
        </p:nvGrpSpPr>
        <p:grpSpPr>
          <a:xfrm>
            <a:off x="-838200" y="1543050"/>
            <a:ext cx="685800" cy="685800"/>
            <a:chOff x="0" y="0"/>
            <a:chExt cx="685800" cy="685800"/>
          </a:xfrm>
        </p:grpSpPr>
        <p:sp>
          <p:nvSpPr>
            <p:cNvPr id="2591"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92"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596" name="Rectangle 28"/>
          <p:cNvGrpSpPr/>
          <p:nvPr/>
        </p:nvGrpSpPr>
        <p:grpSpPr>
          <a:xfrm>
            <a:off x="-838200" y="4629150"/>
            <a:ext cx="685800" cy="685800"/>
            <a:chOff x="0" y="0"/>
            <a:chExt cx="685800" cy="685800"/>
          </a:xfrm>
        </p:grpSpPr>
        <p:sp>
          <p:nvSpPr>
            <p:cNvPr id="2594"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95"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599" name="Rectangle 29"/>
          <p:cNvGrpSpPr/>
          <p:nvPr/>
        </p:nvGrpSpPr>
        <p:grpSpPr>
          <a:xfrm>
            <a:off x="-838200" y="5400675"/>
            <a:ext cx="685800" cy="685800"/>
            <a:chOff x="0" y="0"/>
            <a:chExt cx="685800" cy="685800"/>
          </a:xfrm>
        </p:grpSpPr>
        <p:sp>
          <p:nvSpPr>
            <p:cNvPr id="2597"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98"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602" name="Rectangle 30"/>
          <p:cNvGrpSpPr/>
          <p:nvPr/>
        </p:nvGrpSpPr>
        <p:grpSpPr>
          <a:xfrm>
            <a:off x="-838200" y="6172200"/>
            <a:ext cx="685800" cy="685800"/>
            <a:chOff x="0" y="0"/>
            <a:chExt cx="685800" cy="685800"/>
          </a:xfrm>
        </p:grpSpPr>
        <p:sp>
          <p:nvSpPr>
            <p:cNvPr id="2600"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01"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6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04" name="Title Text"/>
          <p:cNvSpPr txBox="1">
            <a:spLocks noGrp="1"/>
          </p:cNvSpPr>
          <p:nvPr>
            <p:ph type="title"/>
          </p:nvPr>
        </p:nvSpPr>
        <p:spPr>
          <a:prstGeom prst="rect">
            <a:avLst/>
          </a:prstGeom>
        </p:spPr>
        <p:txBody>
          <a:bodyPr/>
          <a:lstStyle/>
          <a:p>
            <a:r>
              <a:t>Title Text</a:t>
            </a:r>
          </a:p>
        </p:txBody>
      </p:sp>
      <p:sp>
        <p:nvSpPr>
          <p:cNvPr id="2605" name="Body Level One…"/>
          <p:cNvSpPr txBox="1">
            <a:spLocks noGrp="1"/>
          </p:cNvSpPr>
          <p:nvPr>
            <p:ph type="body" sz="half" idx="1"/>
          </p:nvPr>
        </p:nvSpPr>
        <p:spPr>
          <a:xfrm>
            <a:off x="453572" y="1676400"/>
            <a:ext cx="5718629" cy="4597187"/>
          </a:xfrm>
          <a:prstGeom prst="rect">
            <a:avLst/>
          </a:prstGeom>
        </p:spPr>
        <p:txBody>
          <a:bodyPr/>
          <a:lstStyle>
            <a:lvl1pPr>
              <a:buClr>
                <a:srgbClr val="628E24"/>
              </a:buClr>
            </a:lvl1pPr>
            <a:lvl2pPr>
              <a:buClr>
                <a:srgbClr val="628E24"/>
              </a:buClr>
            </a:lvl2pPr>
            <a:lvl3pPr>
              <a:buClr>
                <a:srgbClr val="628E24"/>
              </a:buClr>
            </a:lvl3pPr>
            <a:lvl4pPr>
              <a:buClr>
                <a:srgbClr val="628E24"/>
              </a:buClr>
            </a:lvl4pPr>
            <a:lvl5pPr>
              <a:buClr>
                <a:srgbClr val="628E24"/>
              </a:buClr>
            </a:lvl5pPr>
          </a:lstStyle>
          <a:p>
            <a:r>
              <a:t>Body Level One</a:t>
            </a:r>
          </a:p>
          <a:p>
            <a:pPr lvl="1"/>
            <a:r>
              <a:t>Body Level Two</a:t>
            </a:r>
          </a:p>
          <a:p>
            <a:pPr lvl="2"/>
            <a:r>
              <a:t>Body Level Three</a:t>
            </a:r>
          </a:p>
          <a:p>
            <a:pPr lvl="3"/>
            <a:r>
              <a:t>Body Level Four</a:t>
            </a:r>
          </a:p>
          <a:p>
            <a:pPr lvl="4"/>
            <a:r>
              <a:t>Body Level Five</a:t>
            </a:r>
          </a:p>
        </p:txBody>
      </p:sp>
      <p:pic>
        <p:nvPicPr>
          <p:cNvPr id="2606" name="Picture 6" descr="Picture 6"/>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2_Title, Narrow Column and Picture">
    <p:spTree>
      <p:nvGrpSpPr>
        <p:cNvPr id="1" name=""/>
        <p:cNvGrpSpPr/>
        <p:nvPr/>
      </p:nvGrpSpPr>
      <p:grpSpPr>
        <a:xfrm>
          <a:off x="0" y="0"/>
          <a:ext cx="0" cy="0"/>
          <a:chOff x="0" y="0"/>
          <a:chExt cx="0" cy="0"/>
        </a:xfrm>
      </p:grpSpPr>
      <p:pic>
        <p:nvPicPr>
          <p:cNvPr id="2613"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614"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615"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618" name="Rectangle 10"/>
          <p:cNvGrpSpPr/>
          <p:nvPr/>
        </p:nvGrpSpPr>
        <p:grpSpPr>
          <a:xfrm>
            <a:off x="-838200" y="2314575"/>
            <a:ext cx="685800" cy="685800"/>
            <a:chOff x="0" y="0"/>
            <a:chExt cx="685800" cy="685800"/>
          </a:xfrm>
        </p:grpSpPr>
        <p:sp>
          <p:nvSpPr>
            <p:cNvPr id="2616"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17"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621" name="Rectangle 11"/>
          <p:cNvGrpSpPr/>
          <p:nvPr/>
        </p:nvGrpSpPr>
        <p:grpSpPr>
          <a:xfrm>
            <a:off x="-838200" y="3086100"/>
            <a:ext cx="685800" cy="685800"/>
            <a:chOff x="0" y="0"/>
            <a:chExt cx="685800" cy="685800"/>
          </a:xfrm>
        </p:grpSpPr>
        <p:sp>
          <p:nvSpPr>
            <p:cNvPr id="2619"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20"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624" name="Rectangle 13"/>
          <p:cNvGrpSpPr/>
          <p:nvPr/>
        </p:nvGrpSpPr>
        <p:grpSpPr>
          <a:xfrm>
            <a:off x="-838200" y="3857625"/>
            <a:ext cx="685800" cy="685800"/>
            <a:chOff x="0" y="0"/>
            <a:chExt cx="685800" cy="685800"/>
          </a:xfrm>
        </p:grpSpPr>
        <p:sp>
          <p:nvSpPr>
            <p:cNvPr id="2622"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23"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627" name="Rectangle 14"/>
          <p:cNvGrpSpPr/>
          <p:nvPr/>
        </p:nvGrpSpPr>
        <p:grpSpPr>
          <a:xfrm>
            <a:off x="-1600200" y="771525"/>
            <a:ext cx="685800" cy="685800"/>
            <a:chOff x="0" y="0"/>
            <a:chExt cx="685800" cy="685800"/>
          </a:xfrm>
        </p:grpSpPr>
        <p:sp>
          <p:nvSpPr>
            <p:cNvPr id="2625"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26"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630" name="Rectangle 15"/>
          <p:cNvGrpSpPr/>
          <p:nvPr/>
        </p:nvGrpSpPr>
        <p:grpSpPr>
          <a:xfrm>
            <a:off x="-1600200" y="0"/>
            <a:ext cx="685800" cy="685800"/>
            <a:chOff x="0" y="0"/>
            <a:chExt cx="685800" cy="685800"/>
          </a:xfrm>
        </p:grpSpPr>
        <p:sp>
          <p:nvSpPr>
            <p:cNvPr id="2628"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29"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633" name="Rectangle 16"/>
          <p:cNvGrpSpPr/>
          <p:nvPr/>
        </p:nvGrpSpPr>
        <p:grpSpPr>
          <a:xfrm>
            <a:off x="-1600200" y="1543050"/>
            <a:ext cx="685800" cy="685800"/>
            <a:chOff x="0" y="0"/>
            <a:chExt cx="685800" cy="685800"/>
          </a:xfrm>
        </p:grpSpPr>
        <p:sp>
          <p:nvSpPr>
            <p:cNvPr id="2631"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32"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636" name="Rectangle 17"/>
          <p:cNvGrpSpPr/>
          <p:nvPr/>
        </p:nvGrpSpPr>
        <p:grpSpPr>
          <a:xfrm>
            <a:off x="-1600200" y="2314575"/>
            <a:ext cx="685800" cy="685800"/>
            <a:chOff x="0" y="0"/>
            <a:chExt cx="685800" cy="685800"/>
          </a:xfrm>
        </p:grpSpPr>
        <p:sp>
          <p:nvSpPr>
            <p:cNvPr id="2634"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35"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639" name="Rectangle 18"/>
          <p:cNvGrpSpPr/>
          <p:nvPr/>
        </p:nvGrpSpPr>
        <p:grpSpPr>
          <a:xfrm>
            <a:off x="-1600200" y="3086100"/>
            <a:ext cx="685800" cy="685800"/>
            <a:chOff x="0" y="0"/>
            <a:chExt cx="685800" cy="685800"/>
          </a:xfrm>
        </p:grpSpPr>
        <p:sp>
          <p:nvSpPr>
            <p:cNvPr id="2637"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38"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642" name="Rectangle 19"/>
          <p:cNvGrpSpPr/>
          <p:nvPr/>
        </p:nvGrpSpPr>
        <p:grpSpPr>
          <a:xfrm>
            <a:off x="-1600200" y="3857625"/>
            <a:ext cx="685800" cy="685800"/>
            <a:chOff x="0" y="0"/>
            <a:chExt cx="685800" cy="685800"/>
          </a:xfrm>
        </p:grpSpPr>
        <p:sp>
          <p:nvSpPr>
            <p:cNvPr id="2640"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41"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643"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644"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647" name="Rectangle 22"/>
          <p:cNvGrpSpPr/>
          <p:nvPr/>
        </p:nvGrpSpPr>
        <p:grpSpPr>
          <a:xfrm>
            <a:off x="-1600200" y="4629150"/>
            <a:ext cx="685800" cy="685800"/>
            <a:chOff x="0" y="0"/>
            <a:chExt cx="685800" cy="685800"/>
          </a:xfrm>
        </p:grpSpPr>
        <p:sp>
          <p:nvSpPr>
            <p:cNvPr id="2645"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46"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650" name="Rectangle 23"/>
          <p:cNvGrpSpPr/>
          <p:nvPr/>
        </p:nvGrpSpPr>
        <p:grpSpPr>
          <a:xfrm>
            <a:off x="-1600200" y="5400675"/>
            <a:ext cx="685800" cy="685800"/>
            <a:chOff x="0" y="0"/>
            <a:chExt cx="685800" cy="685800"/>
          </a:xfrm>
        </p:grpSpPr>
        <p:sp>
          <p:nvSpPr>
            <p:cNvPr id="2648"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49"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653" name="Rectangle 24"/>
          <p:cNvGrpSpPr/>
          <p:nvPr/>
        </p:nvGrpSpPr>
        <p:grpSpPr>
          <a:xfrm>
            <a:off x="-1600200" y="6172200"/>
            <a:ext cx="685800" cy="685800"/>
            <a:chOff x="0" y="0"/>
            <a:chExt cx="685800" cy="685800"/>
          </a:xfrm>
        </p:grpSpPr>
        <p:sp>
          <p:nvSpPr>
            <p:cNvPr id="2651"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52"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656" name="Rectangle 25"/>
          <p:cNvGrpSpPr/>
          <p:nvPr/>
        </p:nvGrpSpPr>
        <p:grpSpPr>
          <a:xfrm>
            <a:off x="-838200" y="771525"/>
            <a:ext cx="685800" cy="685800"/>
            <a:chOff x="0" y="0"/>
            <a:chExt cx="685800" cy="685800"/>
          </a:xfrm>
        </p:grpSpPr>
        <p:sp>
          <p:nvSpPr>
            <p:cNvPr id="2654"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55"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659" name="Rectangle 26"/>
          <p:cNvGrpSpPr/>
          <p:nvPr/>
        </p:nvGrpSpPr>
        <p:grpSpPr>
          <a:xfrm>
            <a:off x="-838200" y="0"/>
            <a:ext cx="685800" cy="685800"/>
            <a:chOff x="0" y="0"/>
            <a:chExt cx="685800" cy="685800"/>
          </a:xfrm>
        </p:grpSpPr>
        <p:sp>
          <p:nvSpPr>
            <p:cNvPr id="2657"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58"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662" name="Rectangle 27"/>
          <p:cNvGrpSpPr/>
          <p:nvPr/>
        </p:nvGrpSpPr>
        <p:grpSpPr>
          <a:xfrm>
            <a:off x="-838200" y="1543050"/>
            <a:ext cx="685800" cy="685800"/>
            <a:chOff x="0" y="0"/>
            <a:chExt cx="685800" cy="685800"/>
          </a:xfrm>
        </p:grpSpPr>
        <p:sp>
          <p:nvSpPr>
            <p:cNvPr id="2660"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61"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665" name="Rectangle 28"/>
          <p:cNvGrpSpPr/>
          <p:nvPr/>
        </p:nvGrpSpPr>
        <p:grpSpPr>
          <a:xfrm>
            <a:off x="-838200" y="4629150"/>
            <a:ext cx="685800" cy="685800"/>
            <a:chOff x="0" y="0"/>
            <a:chExt cx="685800" cy="685800"/>
          </a:xfrm>
        </p:grpSpPr>
        <p:sp>
          <p:nvSpPr>
            <p:cNvPr id="2663"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64"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668" name="Rectangle 29"/>
          <p:cNvGrpSpPr/>
          <p:nvPr/>
        </p:nvGrpSpPr>
        <p:grpSpPr>
          <a:xfrm>
            <a:off x="-838200" y="5400675"/>
            <a:ext cx="685800" cy="685800"/>
            <a:chOff x="0" y="0"/>
            <a:chExt cx="685800" cy="685800"/>
          </a:xfrm>
        </p:grpSpPr>
        <p:sp>
          <p:nvSpPr>
            <p:cNvPr id="2666"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67"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671" name="Rectangle 30"/>
          <p:cNvGrpSpPr/>
          <p:nvPr/>
        </p:nvGrpSpPr>
        <p:grpSpPr>
          <a:xfrm>
            <a:off x="-838200" y="6172200"/>
            <a:ext cx="685800" cy="685800"/>
            <a:chOff x="0" y="0"/>
            <a:chExt cx="685800" cy="685800"/>
          </a:xfrm>
        </p:grpSpPr>
        <p:sp>
          <p:nvSpPr>
            <p:cNvPr id="2669"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70"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6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73" name="Title Text"/>
          <p:cNvSpPr txBox="1">
            <a:spLocks noGrp="1"/>
          </p:cNvSpPr>
          <p:nvPr>
            <p:ph type="title"/>
          </p:nvPr>
        </p:nvSpPr>
        <p:spPr>
          <a:prstGeom prst="rect">
            <a:avLst/>
          </a:prstGeom>
        </p:spPr>
        <p:txBody>
          <a:bodyPr/>
          <a:lstStyle/>
          <a:p>
            <a:r>
              <a:t>Title Text</a:t>
            </a:r>
          </a:p>
        </p:txBody>
      </p:sp>
      <p:sp>
        <p:nvSpPr>
          <p:cNvPr id="2674" name="Picture Placeholder 4"/>
          <p:cNvSpPr>
            <a:spLocks noGrp="1"/>
          </p:cNvSpPr>
          <p:nvPr>
            <p:ph type="pic" sz="half" idx="21"/>
          </p:nvPr>
        </p:nvSpPr>
        <p:spPr>
          <a:xfrm>
            <a:off x="5897033" y="1524000"/>
            <a:ext cx="5516034" cy="4724400"/>
          </a:xfrm>
          <a:prstGeom prst="rect">
            <a:avLst/>
          </a:prstGeom>
          <a:ln w="9525">
            <a:solidFill>
              <a:srgbClr val="000000"/>
            </a:solidFill>
            <a:miter lim="800000"/>
          </a:ln>
        </p:spPr>
        <p:txBody>
          <a:bodyPr lIns="91439" rIns="91439">
            <a:noAutofit/>
          </a:bodyPr>
          <a:lstStyle/>
          <a:p>
            <a:endParaRPr/>
          </a:p>
        </p:txBody>
      </p:sp>
      <p:sp>
        <p:nvSpPr>
          <p:cNvPr id="2675" name="Body Level One…"/>
          <p:cNvSpPr txBox="1">
            <a:spLocks noGrp="1"/>
          </p:cNvSpPr>
          <p:nvPr>
            <p:ph type="body" sz="half" idx="1"/>
          </p:nvPr>
        </p:nvSpPr>
        <p:spPr>
          <a:xfrm>
            <a:off x="381000" y="1524000"/>
            <a:ext cx="5312834" cy="4724400"/>
          </a:xfrm>
          <a:prstGeom prst="rect">
            <a:avLst/>
          </a:prstGeom>
        </p:spPr>
        <p:txBody>
          <a:bodyPr/>
          <a:lstStyle>
            <a:lvl1pPr>
              <a:buClr>
                <a:srgbClr val="628E24"/>
              </a:buClr>
            </a:lvl1pPr>
            <a:lvl2pPr>
              <a:buClr>
                <a:srgbClr val="628E24"/>
              </a:buClr>
            </a:lvl2pPr>
            <a:lvl3pPr>
              <a:buClr>
                <a:srgbClr val="628E24"/>
              </a:buClr>
            </a:lvl3pPr>
            <a:lvl4pPr>
              <a:buClr>
                <a:srgbClr val="628E24"/>
              </a:buClr>
            </a:lvl4pPr>
            <a:lvl5pPr>
              <a:buClr>
                <a:srgbClr val="628E24"/>
              </a:buClr>
            </a:lvl5pPr>
          </a:lstStyle>
          <a:p>
            <a:r>
              <a:t>Body Level One</a:t>
            </a:r>
          </a:p>
          <a:p>
            <a:pPr lvl="1"/>
            <a:r>
              <a:t>Body Level Two</a:t>
            </a:r>
          </a:p>
          <a:p>
            <a:pPr lvl="2"/>
            <a:r>
              <a:t>Body Level Three</a:t>
            </a:r>
          </a:p>
          <a:p>
            <a:pPr lvl="3"/>
            <a:r>
              <a:t>Body Level Four</a:t>
            </a:r>
          </a:p>
          <a:p>
            <a:pPr lvl="4"/>
            <a:r>
              <a:t>Body Level Five</a:t>
            </a:r>
          </a:p>
        </p:txBody>
      </p:sp>
      <p:pic>
        <p:nvPicPr>
          <p:cNvPr id="2676"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ircles Highlight slide">
    <p:spTree>
      <p:nvGrpSpPr>
        <p:cNvPr id="1" name=""/>
        <p:cNvGrpSpPr/>
        <p:nvPr/>
      </p:nvGrpSpPr>
      <p:grpSpPr>
        <a:xfrm>
          <a:off x="0" y="0"/>
          <a:ext cx="0" cy="0"/>
          <a:chOff x="0" y="0"/>
          <a:chExt cx="0" cy="0"/>
        </a:xfrm>
      </p:grpSpPr>
      <p:pic>
        <p:nvPicPr>
          <p:cNvPr id="2683" name="Picture 31" descr="Picture 31"/>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684"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685"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688" name="Rectangle 10"/>
          <p:cNvGrpSpPr/>
          <p:nvPr/>
        </p:nvGrpSpPr>
        <p:grpSpPr>
          <a:xfrm>
            <a:off x="-838200" y="2314575"/>
            <a:ext cx="685800" cy="685800"/>
            <a:chOff x="0" y="0"/>
            <a:chExt cx="685800" cy="685800"/>
          </a:xfrm>
        </p:grpSpPr>
        <p:sp>
          <p:nvSpPr>
            <p:cNvPr id="2686"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87"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691" name="Rectangle 11"/>
          <p:cNvGrpSpPr/>
          <p:nvPr/>
        </p:nvGrpSpPr>
        <p:grpSpPr>
          <a:xfrm>
            <a:off x="-838200" y="3086100"/>
            <a:ext cx="685800" cy="685800"/>
            <a:chOff x="0" y="0"/>
            <a:chExt cx="685800" cy="685800"/>
          </a:xfrm>
        </p:grpSpPr>
        <p:sp>
          <p:nvSpPr>
            <p:cNvPr id="2689"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90"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694" name="Rectangle 13"/>
          <p:cNvGrpSpPr/>
          <p:nvPr/>
        </p:nvGrpSpPr>
        <p:grpSpPr>
          <a:xfrm>
            <a:off x="-838200" y="3857625"/>
            <a:ext cx="685800" cy="685800"/>
            <a:chOff x="0" y="0"/>
            <a:chExt cx="685800" cy="685800"/>
          </a:xfrm>
        </p:grpSpPr>
        <p:sp>
          <p:nvSpPr>
            <p:cNvPr id="2692"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93"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697" name="Rectangle 14"/>
          <p:cNvGrpSpPr/>
          <p:nvPr/>
        </p:nvGrpSpPr>
        <p:grpSpPr>
          <a:xfrm>
            <a:off x="-1600200" y="771525"/>
            <a:ext cx="685800" cy="685800"/>
            <a:chOff x="0" y="0"/>
            <a:chExt cx="685800" cy="685800"/>
          </a:xfrm>
        </p:grpSpPr>
        <p:sp>
          <p:nvSpPr>
            <p:cNvPr id="2695"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96"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700" name="Rectangle 15"/>
          <p:cNvGrpSpPr/>
          <p:nvPr/>
        </p:nvGrpSpPr>
        <p:grpSpPr>
          <a:xfrm>
            <a:off x="-1600200" y="0"/>
            <a:ext cx="685800" cy="685800"/>
            <a:chOff x="0" y="0"/>
            <a:chExt cx="685800" cy="685800"/>
          </a:xfrm>
        </p:grpSpPr>
        <p:sp>
          <p:nvSpPr>
            <p:cNvPr id="2698"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99"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703" name="Rectangle 16"/>
          <p:cNvGrpSpPr/>
          <p:nvPr/>
        </p:nvGrpSpPr>
        <p:grpSpPr>
          <a:xfrm>
            <a:off x="-1600200" y="1543050"/>
            <a:ext cx="685800" cy="685800"/>
            <a:chOff x="0" y="0"/>
            <a:chExt cx="685800" cy="685800"/>
          </a:xfrm>
        </p:grpSpPr>
        <p:sp>
          <p:nvSpPr>
            <p:cNvPr id="2701"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02"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706" name="Rectangle 17"/>
          <p:cNvGrpSpPr/>
          <p:nvPr/>
        </p:nvGrpSpPr>
        <p:grpSpPr>
          <a:xfrm>
            <a:off x="-1600200" y="2314575"/>
            <a:ext cx="685800" cy="685800"/>
            <a:chOff x="0" y="0"/>
            <a:chExt cx="685800" cy="685800"/>
          </a:xfrm>
        </p:grpSpPr>
        <p:sp>
          <p:nvSpPr>
            <p:cNvPr id="2704"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05"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709" name="Rectangle 18"/>
          <p:cNvGrpSpPr/>
          <p:nvPr/>
        </p:nvGrpSpPr>
        <p:grpSpPr>
          <a:xfrm>
            <a:off x="-1600200" y="3086100"/>
            <a:ext cx="685800" cy="685800"/>
            <a:chOff x="0" y="0"/>
            <a:chExt cx="685800" cy="685800"/>
          </a:xfrm>
        </p:grpSpPr>
        <p:sp>
          <p:nvSpPr>
            <p:cNvPr id="2707"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08"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712" name="Rectangle 19"/>
          <p:cNvGrpSpPr/>
          <p:nvPr/>
        </p:nvGrpSpPr>
        <p:grpSpPr>
          <a:xfrm>
            <a:off x="-1600200" y="3857625"/>
            <a:ext cx="685800" cy="685800"/>
            <a:chOff x="0" y="0"/>
            <a:chExt cx="685800" cy="685800"/>
          </a:xfrm>
        </p:grpSpPr>
        <p:sp>
          <p:nvSpPr>
            <p:cNvPr id="2710"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11"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713"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714"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717" name="Rectangle 22"/>
          <p:cNvGrpSpPr/>
          <p:nvPr/>
        </p:nvGrpSpPr>
        <p:grpSpPr>
          <a:xfrm>
            <a:off x="-1600200" y="4629150"/>
            <a:ext cx="685800" cy="685800"/>
            <a:chOff x="0" y="0"/>
            <a:chExt cx="685800" cy="685800"/>
          </a:xfrm>
        </p:grpSpPr>
        <p:sp>
          <p:nvSpPr>
            <p:cNvPr id="2715"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16"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720" name="Rectangle 23"/>
          <p:cNvGrpSpPr/>
          <p:nvPr/>
        </p:nvGrpSpPr>
        <p:grpSpPr>
          <a:xfrm>
            <a:off x="-1600200" y="5400675"/>
            <a:ext cx="685800" cy="685800"/>
            <a:chOff x="0" y="0"/>
            <a:chExt cx="685800" cy="685800"/>
          </a:xfrm>
        </p:grpSpPr>
        <p:sp>
          <p:nvSpPr>
            <p:cNvPr id="2718"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19"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723" name="Rectangle 24"/>
          <p:cNvGrpSpPr/>
          <p:nvPr/>
        </p:nvGrpSpPr>
        <p:grpSpPr>
          <a:xfrm>
            <a:off x="-1600200" y="6172200"/>
            <a:ext cx="685800" cy="685800"/>
            <a:chOff x="0" y="0"/>
            <a:chExt cx="685800" cy="685800"/>
          </a:xfrm>
        </p:grpSpPr>
        <p:sp>
          <p:nvSpPr>
            <p:cNvPr id="2721"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22"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726" name="Rectangle 25"/>
          <p:cNvGrpSpPr/>
          <p:nvPr/>
        </p:nvGrpSpPr>
        <p:grpSpPr>
          <a:xfrm>
            <a:off x="-838200" y="771525"/>
            <a:ext cx="685800" cy="685800"/>
            <a:chOff x="0" y="0"/>
            <a:chExt cx="685800" cy="685800"/>
          </a:xfrm>
        </p:grpSpPr>
        <p:sp>
          <p:nvSpPr>
            <p:cNvPr id="2724"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25"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729" name="Rectangle 26"/>
          <p:cNvGrpSpPr/>
          <p:nvPr/>
        </p:nvGrpSpPr>
        <p:grpSpPr>
          <a:xfrm>
            <a:off x="-838200" y="0"/>
            <a:ext cx="685800" cy="685800"/>
            <a:chOff x="0" y="0"/>
            <a:chExt cx="685800" cy="685800"/>
          </a:xfrm>
        </p:grpSpPr>
        <p:sp>
          <p:nvSpPr>
            <p:cNvPr id="2727"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28"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732" name="Rectangle 27"/>
          <p:cNvGrpSpPr/>
          <p:nvPr/>
        </p:nvGrpSpPr>
        <p:grpSpPr>
          <a:xfrm>
            <a:off x="-838200" y="1543050"/>
            <a:ext cx="685800" cy="685800"/>
            <a:chOff x="0" y="0"/>
            <a:chExt cx="685800" cy="685800"/>
          </a:xfrm>
        </p:grpSpPr>
        <p:sp>
          <p:nvSpPr>
            <p:cNvPr id="2730"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31"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735" name="Rectangle 28"/>
          <p:cNvGrpSpPr/>
          <p:nvPr/>
        </p:nvGrpSpPr>
        <p:grpSpPr>
          <a:xfrm>
            <a:off x="-838200" y="4629150"/>
            <a:ext cx="685800" cy="685800"/>
            <a:chOff x="0" y="0"/>
            <a:chExt cx="685800" cy="685800"/>
          </a:xfrm>
        </p:grpSpPr>
        <p:sp>
          <p:nvSpPr>
            <p:cNvPr id="2733"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34"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738" name="Rectangle 29"/>
          <p:cNvGrpSpPr/>
          <p:nvPr/>
        </p:nvGrpSpPr>
        <p:grpSpPr>
          <a:xfrm>
            <a:off x="-838200" y="5400675"/>
            <a:ext cx="685800" cy="685800"/>
            <a:chOff x="0" y="0"/>
            <a:chExt cx="685800" cy="685800"/>
          </a:xfrm>
        </p:grpSpPr>
        <p:sp>
          <p:nvSpPr>
            <p:cNvPr id="2736"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37"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2741" name="Rectangle 30"/>
          <p:cNvGrpSpPr/>
          <p:nvPr/>
        </p:nvGrpSpPr>
        <p:grpSpPr>
          <a:xfrm>
            <a:off x="-838200" y="6172200"/>
            <a:ext cx="685800" cy="685800"/>
            <a:chOff x="0" y="0"/>
            <a:chExt cx="685800" cy="685800"/>
          </a:xfrm>
        </p:grpSpPr>
        <p:sp>
          <p:nvSpPr>
            <p:cNvPr id="2739"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40"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274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743" name="Picture 5" descr="Picture 5"/>
          <p:cNvPicPr>
            <a:picLocks noChangeAspect="1"/>
          </p:cNvPicPr>
          <p:nvPr/>
        </p:nvPicPr>
        <p:blipFill>
          <a:blip r:embed="rId4"/>
          <a:stretch>
            <a:fillRect/>
          </a:stretch>
        </p:blipFill>
        <p:spPr>
          <a:xfrm>
            <a:off x="6350" y="0"/>
            <a:ext cx="12179300" cy="6858000"/>
          </a:xfrm>
          <a:prstGeom prst="rect">
            <a:avLst/>
          </a:prstGeom>
          <a:ln w="12700">
            <a:miter lim="400000"/>
          </a:ln>
        </p:spPr>
      </p:pic>
      <p:sp>
        <p:nvSpPr>
          <p:cNvPr id="2744" name="Click to add closing"/>
          <p:cNvSpPr txBox="1">
            <a:spLocks noGrp="1"/>
          </p:cNvSpPr>
          <p:nvPr>
            <p:ph type="title" hasCustomPrompt="1"/>
          </p:nvPr>
        </p:nvSpPr>
        <p:spPr>
          <a:xfrm>
            <a:off x="609600" y="3810000"/>
            <a:ext cx="3962400" cy="1447800"/>
          </a:xfrm>
          <a:prstGeom prst="rect">
            <a:avLst/>
          </a:prstGeom>
        </p:spPr>
        <p:txBody>
          <a:bodyPr/>
          <a:lstStyle>
            <a:lvl1pPr>
              <a:defRPr>
                <a:solidFill>
                  <a:srgbClr val="FFFFFF"/>
                </a:solidFill>
              </a:defRPr>
            </a:lvl1pPr>
          </a:lstStyle>
          <a:p>
            <a:r>
              <a:t>Click to add closing</a:t>
            </a:r>
          </a:p>
        </p:txBody>
      </p:sp>
      <p:sp>
        <p:nvSpPr>
          <p:cNvPr id="2745" name="Rectangle 4"/>
          <p:cNvSpPr txBox="1"/>
          <p:nvPr/>
        </p:nvSpPr>
        <p:spPr>
          <a:xfrm>
            <a:off x="9437467"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Wide Content">
    <p:spTree>
      <p:nvGrpSpPr>
        <p:cNvPr id="1" name=""/>
        <p:cNvGrpSpPr/>
        <p:nvPr/>
      </p:nvGrpSpPr>
      <p:grpSpPr>
        <a:xfrm>
          <a:off x="0" y="0"/>
          <a:ext cx="0" cy="0"/>
          <a:chOff x="0" y="0"/>
          <a:chExt cx="0" cy="0"/>
        </a:xfrm>
      </p:grpSpPr>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4" name="Title Text"/>
          <p:cNvSpPr txBox="1">
            <a:spLocks noGrp="1"/>
          </p:cNvSpPr>
          <p:nvPr>
            <p:ph type="title"/>
          </p:nvPr>
        </p:nvSpPr>
        <p:spPr>
          <a:prstGeom prst="rect">
            <a:avLst/>
          </a:prstGeom>
        </p:spPr>
        <p:txBody>
          <a:bodyPr/>
          <a:lstStyle/>
          <a:p>
            <a:r>
              <a:t>Title Text</a:t>
            </a:r>
          </a:p>
        </p:txBody>
      </p:sp>
      <p:sp>
        <p:nvSpPr>
          <p:cNvPr id="23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Blank">
    <p:spTree>
      <p:nvGrpSpPr>
        <p:cNvPr id="1" name=""/>
        <p:cNvGrpSpPr/>
        <p:nvPr/>
      </p:nvGrpSpPr>
      <p:grpSpPr>
        <a:xfrm>
          <a:off x="0" y="0"/>
          <a:ext cx="0" cy="0"/>
          <a:chOff x="0" y="0"/>
          <a:chExt cx="0" cy="0"/>
        </a:xfrm>
      </p:grpSpPr>
      <p:pic>
        <p:nvPicPr>
          <p:cNvPr id="242"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243"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244"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247" name="Rectangle 10"/>
          <p:cNvGrpSpPr/>
          <p:nvPr/>
        </p:nvGrpSpPr>
        <p:grpSpPr>
          <a:xfrm>
            <a:off x="-838200" y="2314575"/>
            <a:ext cx="685800" cy="685800"/>
            <a:chOff x="0" y="0"/>
            <a:chExt cx="685800" cy="685800"/>
          </a:xfrm>
        </p:grpSpPr>
        <p:sp>
          <p:nvSpPr>
            <p:cNvPr id="245"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6"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250" name="Rectangle 11"/>
          <p:cNvGrpSpPr/>
          <p:nvPr/>
        </p:nvGrpSpPr>
        <p:grpSpPr>
          <a:xfrm>
            <a:off x="-838200" y="3086100"/>
            <a:ext cx="685800" cy="685800"/>
            <a:chOff x="0" y="0"/>
            <a:chExt cx="685800" cy="685800"/>
          </a:xfrm>
        </p:grpSpPr>
        <p:sp>
          <p:nvSpPr>
            <p:cNvPr id="248"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9"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253" name="Rectangle 13"/>
          <p:cNvGrpSpPr/>
          <p:nvPr/>
        </p:nvGrpSpPr>
        <p:grpSpPr>
          <a:xfrm>
            <a:off x="-838200" y="3857625"/>
            <a:ext cx="685800" cy="685800"/>
            <a:chOff x="0" y="0"/>
            <a:chExt cx="685800" cy="685800"/>
          </a:xfrm>
        </p:grpSpPr>
        <p:sp>
          <p:nvSpPr>
            <p:cNvPr id="251"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2"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256" name="Rectangle 14"/>
          <p:cNvGrpSpPr/>
          <p:nvPr/>
        </p:nvGrpSpPr>
        <p:grpSpPr>
          <a:xfrm>
            <a:off x="-1600200" y="771525"/>
            <a:ext cx="685800" cy="685800"/>
            <a:chOff x="0" y="0"/>
            <a:chExt cx="685800" cy="685800"/>
          </a:xfrm>
        </p:grpSpPr>
        <p:sp>
          <p:nvSpPr>
            <p:cNvPr id="254"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5"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259" name="Rectangle 15"/>
          <p:cNvGrpSpPr/>
          <p:nvPr/>
        </p:nvGrpSpPr>
        <p:grpSpPr>
          <a:xfrm>
            <a:off x="-1600200" y="0"/>
            <a:ext cx="685800" cy="685800"/>
            <a:chOff x="0" y="0"/>
            <a:chExt cx="685800" cy="685800"/>
          </a:xfrm>
        </p:grpSpPr>
        <p:sp>
          <p:nvSpPr>
            <p:cNvPr id="257"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58"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62" name="Rectangle 16"/>
          <p:cNvGrpSpPr/>
          <p:nvPr/>
        </p:nvGrpSpPr>
        <p:grpSpPr>
          <a:xfrm>
            <a:off x="-1600200" y="1543050"/>
            <a:ext cx="685800" cy="685800"/>
            <a:chOff x="0" y="0"/>
            <a:chExt cx="685800" cy="685800"/>
          </a:xfrm>
        </p:grpSpPr>
        <p:sp>
          <p:nvSpPr>
            <p:cNvPr id="260"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1"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65" name="Rectangle 17"/>
          <p:cNvGrpSpPr/>
          <p:nvPr/>
        </p:nvGrpSpPr>
        <p:grpSpPr>
          <a:xfrm>
            <a:off x="-1600200" y="2314575"/>
            <a:ext cx="685800" cy="685800"/>
            <a:chOff x="0" y="0"/>
            <a:chExt cx="685800" cy="685800"/>
          </a:xfrm>
        </p:grpSpPr>
        <p:sp>
          <p:nvSpPr>
            <p:cNvPr id="263"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4"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68" name="Rectangle 18"/>
          <p:cNvGrpSpPr/>
          <p:nvPr/>
        </p:nvGrpSpPr>
        <p:grpSpPr>
          <a:xfrm>
            <a:off x="-1600200" y="3086100"/>
            <a:ext cx="685800" cy="685800"/>
            <a:chOff x="0" y="0"/>
            <a:chExt cx="685800" cy="685800"/>
          </a:xfrm>
        </p:grpSpPr>
        <p:sp>
          <p:nvSpPr>
            <p:cNvPr id="266"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67"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271" name="Rectangle 19"/>
          <p:cNvGrpSpPr/>
          <p:nvPr/>
        </p:nvGrpSpPr>
        <p:grpSpPr>
          <a:xfrm>
            <a:off x="-1600200" y="3857625"/>
            <a:ext cx="685800" cy="685800"/>
            <a:chOff x="0" y="0"/>
            <a:chExt cx="685800" cy="685800"/>
          </a:xfrm>
        </p:grpSpPr>
        <p:sp>
          <p:nvSpPr>
            <p:cNvPr id="269"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0"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272"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273"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276" name="Rectangle 22"/>
          <p:cNvGrpSpPr/>
          <p:nvPr/>
        </p:nvGrpSpPr>
        <p:grpSpPr>
          <a:xfrm>
            <a:off x="-1600200" y="4629150"/>
            <a:ext cx="685800" cy="685800"/>
            <a:chOff x="0" y="0"/>
            <a:chExt cx="685800" cy="685800"/>
          </a:xfrm>
        </p:grpSpPr>
        <p:sp>
          <p:nvSpPr>
            <p:cNvPr id="274"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5"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279" name="Rectangle 23"/>
          <p:cNvGrpSpPr/>
          <p:nvPr/>
        </p:nvGrpSpPr>
        <p:grpSpPr>
          <a:xfrm>
            <a:off x="-1600200" y="5400675"/>
            <a:ext cx="685800" cy="685800"/>
            <a:chOff x="0" y="0"/>
            <a:chExt cx="685800" cy="685800"/>
          </a:xfrm>
        </p:grpSpPr>
        <p:sp>
          <p:nvSpPr>
            <p:cNvPr id="277"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8"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282" name="Rectangle 24"/>
          <p:cNvGrpSpPr/>
          <p:nvPr/>
        </p:nvGrpSpPr>
        <p:grpSpPr>
          <a:xfrm>
            <a:off x="-1600200" y="6172200"/>
            <a:ext cx="685800" cy="685800"/>
            <a:chOff x="0" y="0"/>
            <a:chExt cx="685800" cy="685800"/>
          </a:xfrm>
        </p:grpSpPr>
        <p:sp>
          <p:nvSpPr>
            <p:cNvPr id="280"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81"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285" name="Rectangle 25"/>
          <p:cNvGrpSpPr/>
          <p:nvPr/>
        </p:nvGrpSpPr>
        <p:grpSpPr>
          <a:xfrm>
            <a:off x="-838200" y="771525"/>
            <a:ext cx="685800" cy="685800"/>
            <a:chOff x="0" y="0"/>
            <a:chExt cx="685800" cy="685800"/>
          </a:xfrm>
        </p:grpSpPr>
        <p:sp>
          <p:nvSpPr>
            <p:cNvPr id="283"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84"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288" name="Rectangle 26"/>
          <p:cNvGrpSpPr/>
          <p:nvPr/>
        </p:nvGrpSpPr>
        <p:grpSpPr>
          <a:xfrm>
            <a:off x="-838200" y="0"/>
            <a:ext cx="685800" cy="685800"/>
            <a:chOff x="0" y="0"/>
            <a:chExt cx="685800" cy="685800"/>
          </a:xfrm>
        </p:grpSpPr>
        <p:sp>
          <p:nvSpPr>
            <p:cNvPr id="286"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87"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291" name="Rectangle 27"/>
          <p:cNvGrpSpPr/>
          <p:nvPr/>
        </p:nvGrpSpPr>
        <p:grpSpPr>
          <a:xfrm>
            <a:off x="-838200" y="1543050"/>
            <a:ext cx="685800" cy="685800"/>
            <a:chOff x="0" y="0"/>
            <a:chExt cx="685800" cy="685800"/>
          </a:xfrm>
        </p:grpSpPr>
        <p:sp>
          <p:nvSpPr>
            <p:cNvPr id="289"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90"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294" name="Rectangle 28"/>
          <p:cNvGrpSpPr/>
          <p:nvPr/>
        </p:nvGrpSpPr>
        <p:grpSpPr>
          <a:xfrm>
            <a:off x="-838200" y="4629150"/>
            <a:ext cx="685800" cy="685800"/>
            <a:chOff x="0" y="0"/>
            <a:chExt cx="685800" cy="685800"/>
          </a:xfrm>
        </p:grpSpPr>
        <p:sp>
          <p:nvSpPr>
            <p:cNvPr id="292"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93"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297" name="Rectangle 29"/>
          <p:cNvGrpSpPr/>
          <p:nvPr/>
        </p:nvGrpSpPr>
        <p:grpSpPr>
          <a:xfrm>
            <a:off x="-838200" y="5400675"/>
            <a:ext cx="685800" cy="685800"/>
            <a:chOff x="0" y="0"/>
            <a:chExt cx="685800" cy="685800"/>
          </a:xfrm>
        </p:grpSpPr>
        <p:sp>
          <p:nvSpPr>
            <p:cNvPr id="295"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96"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300" name="Rectangle 30"/>
          <p:cNvGrpSpPr/>
          <p:nvPr/>
        </p:nvGrpSpPr>
        <p:grpSpPr>
          <a:xfrm>
            <a:off x="-838200" y="6172200"/>
            <a:ext cx="685800" cy="685800"/>
            <a:chOff x="0" y="0"/>
            <a:chExt cx="685800" cy="685800"/>
          </a:xfrm>
        </p:grpSpPr>
        <p:sp>
          <p:nvSpPr>
            <p:cNvPr id="298"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99"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3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2"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Table">
    <p:spTree>
      <p:nvGrpSpPr>
        <p:cNvPr id="1" name=""/>
        <p:cNvGrpSpPr/>
        <p:nvPr/>
      </p:nvGrpSpPr>
      <p:grpSpPr>
        <a:xfrm>
          <a:off x="0" y="0"/>
          <a:ext cx="0" cy="0"/>
          <a:chOff x="0" y="0"/>
          <a:chExt cx="0" cy="0"/>
        </a:xfrm>
      </p:grpSpPr>
      <p:pic>
        <p:nvPicPr>
          <p:cNvPr id="309"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310"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311"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314" name="Rectangle 10"/>
          <p:cNvGrpSpPr/>
          <p:nvPr/>
        </p:nvGrpSpPr>
        <p:grpSpPr>
          <a:xfrm>
            <a:off x="-838200" y="2314575"/>
            <a:ext cx="685800" cy="685800"/>
            <a:chOff x="0" y="0"/>
            <a:chExt cx="685800" cy="685800"/>
          </a:xfrm>
        </p:grpSpPr>
        <p:sp>
          <p:nvSpPr>
            <p:cNvPr id="312"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13"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317" name="Rectangle 11"/>
          <p:cNvGrpSpPr/>
          <p:nvPr/>
        </p:nvGrpSpPr>
        <p:grpSpPr>
          <a:xfrm>
            <a:off x="-838200" y="3086100"/>
            <a:ext cx="685800" cy="685800"/>
            <a:chOff x="0" y="0"/>
            <a:chExt cx="685800" cy="685800"/>
          </a:xfrm>
        </p:grpSpPr>
        <p:sp>
          <p:nvSpPr>
            <p:cNvPr id="315"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16"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320" name="Rectangle 13"/>
          <p:cNvGrpSpPr/>
          <p:nvPr/>
        </p:nvGrpSpPr>
        <p:grpSpPr>
          <a:xfrm>
            <a:off x="-838200" y="3857625"/>
            <a:ext cx="685800" cy="685800"/>
            <a:chOff x="0" y="0"/>
            <a:chExt cx="685800" cy="685800"/>
          </a:xfrm>
        </p:grpSpPr>
        <p:sp>
          <p:nvSpPr>
            <p:cNvPr id="318"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19"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323" name="Rectangle 14"/>
          <p:cNvGrpSpPr/>
          <p:nvPr/>
        </p:nvGrpSpPr>
        <p:grpSpPr>
          <a:xfrm>
            <a:off x="-1600200" y="771525"/>
            <a:ext cx="685800" cy="685800"/>
            <a:chOff x="0" y="0"/>
            <a:chExt cx="685800" cy="685800"/>
          </a:xfrm>
        </p:grpSpPr>
        <p:sp>
          <p:nvSpPr>
            <p:cNvPr id="321"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22"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326" name="Rectangle 15"/>
          <p:cNvGrpSpPr/>
          <p:nvPr/>
        </p:nvGrpSpPr>
        <p:grpSpPr>
          <a:xfrm>
            <a:off x="-1600200" y="0"/>
            <a:ext cx="685800" cy="685800"/>
            <a:chOff x="0" y="0"/>
            <a:chExt cx="685800" cy="685800"/>
          </a:xfrm>
        </p:grpSpPr>
        <p:sp>
          <p:nvSpPr>
            <p:cNvPr id="324"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25"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329" name="Rectangle 16"/>
          <p:cNvGrpSpPr/>
          <p:nvPr/>
        </p:nvGrpSpPr>
        <p:grpSpPr>
          <a:xfrm>
            <a:off x="-1600200" y="1543050"/>
            <a:ext cx="685800" cy="685800"/>
            <a:chOff x="0" y="0"/>
            <a:chExt cx="685800" cy="685800"/>
          </a:xfrm>
        </p:grpSpPr>
        <p:sp>
          <p:nvSpPr>
            <p:cNvPr id="327"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28"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332" name="Rectangle 17"/>
          <p:cNvGrpSpPr/>
          <p:nvPr/>
        </p:nvGrpSpPr>
        <p:grpSpPr>
          <a:xfrm>
            <a:off x="-1600200" y="2314575"/>
            <a:ext cx="685800" cy="685800"/>
            <a:chOff x="0" y="0"/>
            <a:chExt cx="685800" cy="685800"/>
          </a:xfrm>
        </p:grpSpPr>
        <p:sp>
          <p:nvSpPr>
            <p:cNvPr id="330"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31"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335" name="Rectangle 18"/>
          <p:cNvGrpSpPr/>
          <p:nvPr/>
        </p:nvGrpSpPr>
        <p:grpSpPr>
          <a:xfrm>
            <a:off x="-1600200" y="3086100"/>
            <a:ext cx="685800" cy="685800"/>
            <a:chOff x="0" y="0"/>
            <a:chExt cx="685800" cy="685800"/>
          </a:xfrm>
        </p:grpSpPr>
        <p:sp>
          <p:nvSpPr>
            <p:cNvPr id="333"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34"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338" name="Rectangle 19"/>
          <p:cNvGrpSpPr/>
          <p:nvPr/>
        </p:nvGrpSpPr>
        <p:grpSpPr>
          <a:xfrm>
            <a:off x="-1600200" y="3857625"/>
            <a:ext cx="685800" cy="685800"/>
            <a:chOff x="0" y="0"/>
            <a:chExt cx="685800" cy="685800"/>
          </a:xfrm>
        </p:grpSpPr>
        <p:sp>
          <p:nvSpPr>
            <p:cNvPr id="336"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37"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339"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340"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343" name="Rectangle 22"/>
          <p:cNvGrpSpPr/>
          <p:nvPr/>
        </p:nvGrpSpPr>
        <p:grpSpPr>
          <a:xfrm>
            <a:off x="-1600200" y="4629150"/>
            <a:ext cx="685800" cy="685800"/>
            <a:chOff x="0" y="0"/>
            <a:chExt cx="685800" cy="685800"/>
          </a:xfrm>
        </p:grpSpPr>
        <p:sp>
          <p:nvSpPr>
            <p:cNvPr id="341"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42"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346" name="Rectangle 23"/>
          <p:cNvGrpSpPr/>
          <p:nvPr/>
        </p:nvGrpSpPr>
        <p:grpSpPr>
          <a:xfrm>
            <a:off x="-1600200" y="5400675"/>
            <a:ext cx="685800" cy="685800"/>
            <a:chOff x="0" y="0"/>
            <a:chExt cx="685800" cy="685800"/>
          </a:xfrm>
        </p:grpSpPr>
        <p:sp>
          <p:nvSpPr>
            <p:cNvPr id="344"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45"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349" name="Rectangle 24"/>
          <p:cNvGrpSpPr/>
          <p:nvPr/>
        </p:nvGrpSpPr>
        <p:grpSpPr>
          <a:xfrm>
            <a:off x="-1600200" y="6172200"/>
            <a:ext cx="685800" cy="685800"/>
            <a:chOff x="0" y="0"/>
            <a:chExt cx="685800" cy="685800"/>
          </a:xfrm>
        </p:grpSpPr>
        <p:sp>
          <p:nvSpPr>
            <p:cNvPr id="347"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48"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352" name="Rectangle 25"/>
          <p:cNvGrpSpPr/>
          <p:nvPr/>
        </p:nvGrpSpPr>
        <p:grpSpPr>
          <a:xfrm>
            <a:off x="-838200" y="771525"/>
            <a:ext cx="685800" cy="685800"/>
            <a:chOff x="0" y="0"/>
            <a:chExt cx="685800" cy="685800"/>
          </a:xfrm>
        </p:grpSpPr>
        <p:sp>
          <p:nvSpPr>
            <p:cNvPr id="350"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51"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355" name="Rectangle 26"/>
          <p:cNvGrpSpPr/>
          <p:nvPr/>
        </p:nvGrpSpPr>
        <p:grpSpPr>
          <a:xfrm>
            <a:off x="-838200" y="0"/>
            <a:ext cx="685800" cy="685800"/>
            <a:chOff x="0" y="0"/>
            <a:chExt cx="685800" cy="685800"/>
          </a:xfrm>
        </p:grpSpPr>
        <p:sp>
          <p:nvSpPr>
            <p:cNvPr id="353"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54"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358" name="Rectangle 27"/>
          <p:cNvGrpSpPr/>
          <p:nvPr/>
        </p:nvGrpSpPr>
        <p:grpSpPr>
          <a:xfrm>
            <a:off x="-838200" y="1543050"/>
            <a:ext cx="685800" cy="685800"/>
            <a:chOff x="0" y="0"/>
            <a:chExt cx="685800" cy="685800"/>
          </a:xfrm>
        </p:grpSpPr>
        <p:sp>
          <p:nvSpPr>
            <p:cNvPr id="356"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57"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361" name="Rectangle 28"/>
          <p:cNvGrpSpPr/>
          <p:nvPr/>
        </p:nvGrpSpPr>
        <p:grpSpPr>
          <a:xfrm>
            <a:off x="-838200" y="4629150"/>
            <a:ext cx="685800" cy="685800"/>
            <a:chOff x="0" y="0"/>
            <a:chExt cx="685800" cy="685800"/>
          </a:xfrm>
        </p:grpSpPr>
        <p:sp>
          <p:nvSpPr>
            <p:cNvPr id="359"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60"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364" name="Rectangle 29"/>
          <p:cNvGrpSpPr/>
          <p:nvPr/>
        </p:nvGrpSpPr>
        <p:grpSpPr>
          <a:xfrm>
            <a:off x="-838200" y="5400675"/>
            <a:ext cx="685800" cy="685800"/>
            <a:chOff x="0" y="0"/>
            <a:chExt cx="685800" cy="685800"/>
          </a:xfrm>
        </p:grpSpPr>
        <p:sp>
          <p:nvSpPr>
            <p:cNvPr id="362"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63"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367" name="Rectangle 30"/>
          <p:cNvGrpSpPr/>
          <p:nvPr/>
        </p:nvGrpSpPr>
        <p:grpSpPr>
          <a:xfrm>
            <a:off x="-838200" y="6172200"/>
            <a:ext cx="685800" cy="685800"/>
            <a:chOff x="0" y="0"/>
            <a:chExt cx="685800" cy="685800"/>
          </a:xfrm>
        </p:grpSpPr>
        <p:sp>
          <p:nvSpPr>
            <p:cNvPr id="365"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66"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3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9"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376"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377"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378"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381" name="Rectangle 10"/>
          <p:cNvGrpSpPr/>
          <p:nvPr/>
        </p:nvGrpSpPr>
        <p:grpSpPr>
          <a:xfrm>
            <a:off x="-838200" y="2314575"/>
            <a:ext cx="685800" cy="685800"/>
            <a:chOff x="0" y="0"/>
            <a:chExt cx="685800" cy="685800"/>
          </a:xfrm>
        </p:grpSpPr>
        <p:sp>
          <p:nvSpPr>
            <p:cNvPr id="379"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80"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384" name="Rectangle 11"/>
          <p:cNvGrpSpPr/>
          <p:nvPr/>
        </p:nvGrpSpPr>
        <p:grpSpPr>
          <a:xfrm>
            <a:off x="-838200" y="3086100"/>
            <a:ext cx="685800" cy="685800"/>
            <a:chOff x="0" y="0"/>
            <a:chExt cx="685800" cy="685800"/>
          </a:xfrm>
        </p:grpSpPr>
        <p:sp>
          <p:nvSpPr>
            <p:cNvPr id="382"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83"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387" name="Rectangle 13"/>
          <p:cNvGrpSpPr/>
          <p:nvPr/>
        </p:nvGrpSpPr>
        <p:grpSpPr>
          <a:xfrm>
            <a:off x="-838200" y="3857625"/>
            <a:ext cx="685800" cy="685800"/>
            <a:chOff x="0" y="0"/>
            <a:chExt cx="685800" cy="685800"/>
          </a:xfrm>
        </p:grpSpPr>
        <p:sp>
          <p:nvSpPr>
            <p:cNvPr id="385"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86"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390" name="Rectangle 14"/>
          <p:cNvGrpSpPr/>
          <p:nvPr/>
        </p:nvGrpSpPr>
        <p:grpSpPr>
          <a:xfrm>
            <a:off x="-1600200" y="771525"/>
            <a:ext cx="685800" cy="685800"/>
            <a:chOff x="0" y="0"/>
            <a:chExt cx="685800" cy="685800"/>
          </a:xfrm>
        </p:grpSpPr>
        <p:sp>
          <p:nvSpPr>
            <p:cNvPr id="388"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89"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393" name="Rectangle 15"/>
          <p:cNvGrpSpPr/>
          <p:nvPr/>
        </p:nvGrpSpPr>
        <p:grpSpPr>
          <a:xfrm>
            <a:off x="-1600200" y="0"/>
            <a:ext cx="685800" cy="685800"/>
            <a:chOff x="0" y="0"/>
            <a:chExt cx="685800" cy="685800"/>
          </a:xfrm>
        </p:grpSpPr>
        <p:sp>
          <p:nvSpPr>
            <p:cNvPr id="391"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92"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396" name="Rectangle 16"/>
          <p:cNvGrpSpPr/>
          <p:nvPr/>
        </p:nvGrpSpPr>
        <p:grpSpPr>
          <a:xfrm>
            <a:off x="-1600200" y="1543050"/>
            <a:ext cx="685800" cy="685800"/>
            <a:chOff x="0" y="0"/>
            <a:chExt cx="685800" cy="685800"/>
          </a:xfrm>
        </p:grpSpPr>
        <p:sp>
          <p:nvSpPr>
            <p:cNvPr id="394"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95"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399" name="Rectangle 17"/>
          <p:cNvGrpSpPr/>
          <p:nvPr/>
        </p:nvGrpSpPr>
        <p:grpSpPr>
          <a:xfrm>
            <a:off x="-1600200" y="2314575"/>
            <a:ext cx="685800" cy="685800"/>
            <a:chOff x="0" y="0"/>
            <a:chExt cx="685800" cy="685800"/>
          </a:xfrm>
        </p:grpSpPr>
        <p:sp>
          <p:nvSpPr>
            <p:cNvPr id="397"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98"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402" name="Rectangle 18"/>
          <p:cNvGrpSpPr/>
          <p:nvPr/>
        </p:nvGrpSpPr>
        <p:grpSpPr>
          <a:xfrm>
            <a:off x="-1600200" y="3086100"/>
            <a:ext cx="685800" cy="685800"/>
            <a:chOff x="0" y="0"/>
            <a:chExt cx="685800" cy="685800"/>
          </a:xfrm>
        </p:grpSpPr>
        <p:sp>
          <p:nvSpPr>
            <p:cNvPr id="400"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01"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405" name="Rectangle 19"/>
          <p:cNvGrpSpPr/>
          <p:nvPr/>
        </p:nvGrpSpPr>
        <p:grpSpPr>
          <a:xfrm>
            <a:off x="-1600200" y="3857625"/>
            <a:ext cx="685800" cy="685800"/>
            <a:chOff x="0" y="0"/>
            <a:chExt cx="685800" cy="685800"/>
          </a:xfrm>
        </p:grpSpPr>
        <p:sp>
          <p:nvSpPr>
            <p:cNvPr id="403"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04"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406"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407"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410" name="Rectangle 22"/>
          <p:cNvGrpSpPr/>
          <p:nvPr/>
        </p:nvGrpSpPr>
        <p:grpSpPr>
          <a:xfrm>
            <a:off x="-1600200" y="4629150"/>
            <a:ext cx="685800" cy="685800"/>
            <a:chOff x="0" y="0"/>
            <a:chExt cx="685800" cy="685800"/>
          </a:xfrm>
        </p:grpSpPr>
        <p:sp>
          <p:nvSpPr>
            <p:cNvPr id="408"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09"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413" name="Rectangle 23"/>
          <p:cNvGrpSpPr/>
          <p:nvPr/>
        </p:nvGrpSpPr>
        <p:grpSpPr>
          <a:xfrm>
            <a:off x="-1600200" y="5400675"/>
            <a:ext cx="685800" cy="685800"/>
            <a:chOff x="0" y="0"/>
            <a:chExt cx="685800" cy="685800"/>
          </a:xfrm>
        </p:grpSpPr>
        <p:sp>
          <p:nvSpPr>
            <p:cNvPr id="411"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12"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416" name="Rectangle 24"/>
          <p:cNvGrpSpPr/>
          <p:nvPr/>
        </p:nvGrpSpPr>
        <p:grpSpPr>
          <a:xfrm>
            <a:off x="-1600200" y="6172200"/>
            <a:ext cx="685800" cy="685800"/>
            <a:chOff x="0" y="0"/>
            <a:chExt cx="685800" cy="685800"/>
          </a:xfrm>
        </p:grpSpPr>
        <p:sp>
          <p:nvSpPr>
            <p:cNvPr id="414"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15"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419" name="Rectangle 25"/>
          <p:cNvGrpSpPr/>
          <p:nvPr/>
        </p:nvGrpSpPr>
        <p:grpSpPr>
          <a:xfrm>
            <a:off x="-838200" y="771525"/>
            <a:ext cx="685800" cy="685800"/>
            <a:chOff x="0" y="0"/>
            <a:chExt cx="685800" cy="685800"/>
          </a:xfrm>
        </p:grpSpPr>
        <p:sp>
          <p:nvSpPr>
            <p:cNvPr id="417"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18"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422" name="Rectangle 26"/>
          <p:cNvGrpSpPr/>
          <p:nvPr/>
        </p:nvGrpSpPr>
        <p:grpSpPr>
          <a:xfrm>
            <a:off x="-838200" y="0"/>
            <a:ext cx="685800" cy="685800"/>
            <a:chOff x="0" y="0"/>
            <a:chExt cx="685800" cy="685800"/>
          </a:xfrm>
        </p:grpSpPr>
        <p:sp>
          <p:nvSpPr>
            <p:cNvPr id="420"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21"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425" name="Rectangle 27"/>
          <p:cNvGrpSpPr/>
          <p:nvPr/>
        </p:nvGrpSpPr>
        <p:grpSpPr>
          <a:xfrm>
            <a:off x="-838200" y="1543050"/>
            <a:ext cx="685800" cy="685800"/>
            <a:chOff x="0" y="0"/>
            <a:chExt cx="685800" cy="685800"/>
          </a:xfrm>
        </p:grpSpPr>
        <p:sp>
          <p:nvSpPr>
            <p:cNvPr id="423"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24"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428" name="Rectangle 28"/>
          <p:cNvGrpSpPr/>
          <p:nvPr/>
        </p:nvGrpSpPr>
        <p:grpSpPr>
          <a:xfrm>
            <a:off x="-838200" y="4629150"/>
            <a:ext cx="685800" cy="685800"/>
            <a:chOff x="0" y="0"/>
            <a:chExt cx="685800" cy="685800"/>
          </a:xfrm>
        </p:grpSpPr>
        <p:sp>
          <p:nvSpPr>
            <p:cNvPr id="426"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27"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431" name="Rectangle 29"/>
          <p:cNvGrpSpPr/>
          <p:nvPr/>
        </p:nvGrpSpPr>
        <p:grpSpPr>
          <a:xfrm>
            <a:off x="-838200" y="5400675"/>
            <a:ext cx="685800" cy="685800"/>
            <a:chOff x="0" y="0"/>
            <a:chExt cx="685800" cy="685800"/>
          </a:xfrm>
        </p:grpSpPr>
        <p:sp>
          <p:nvSpPr>
            <p:cNvPr id="429"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30"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434" name="Rectangle 30"/>
          <p:cNvGrpSpPr/>
          <p:nvPr/>
        </p:nvGrpSpPr>
        <p:grpSpPr>
          <a:xfrm>
            <a:off x="-838200" y="6172200"/>
            <a:ext cx="685800" cy="685800"/>
            <a:chOff x="0" y="0"/>
            <a:chExt cx="685800" cy="685800"/>
          </a:xfrm>
        </p:grpSpPr>
        <p:sp>
          <p:nvSpPr>
            <p:cNvPr id="432"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33"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4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Narrow Column">
    <p:spTree>
      <p:nvGrpSpPr>
        <p:cNvPr id="1" name=""/>
        <p:cNvGrpSpPr/>
        <p:nvPr/>
      </p:nvGrpSpPr>
      <p:grpSpPr>
        <a:xfrm>
          <a:off x="0" y="0"/>
          <a:ext cx="0" cy="0"/>
          <a:chOff x="0" y="0"/>
          <a:chExt cx="0" cy="0"/>
        </a:xfrm>
      </p:grpSpPr>
      <p:pic>
        <p:nvPicPr>
          <p:cNvPr id="442" name="Picture 5" descr="Picture 5"/>
          <p:cNvPicPr>
            <a:picLocks noChangeAspect="1"/>
          </p:cNvPicPr>
          <p:nvPr/>
        </p:nvPicPr>
        <p:blipFill>
          <a:blip r:embed="rId2"/>
          <a:stretch>
            <a:fillRect/>
          </a:stretch>
        </p:blipFill>
        <p:spPr>
          <a:xfrm>
            <a:off x="6350" y="0"/>
            <a:ext cx="12179300" cy="6858000"/>
          </a:xfrm>
          <a:prstGeom prst="rect">
            <a:avLst/>
          </a:prstGeom>
          <a:ln w="12700">
            <a:miter lim="400000"/>
          </a:ln>
        </p:spPr>
      </p:pic>
      <p:pic>
        <p:nvPicPr>
          <p:cNvPr id="443" name="Picture 8" descr="Picture 8"/>
          <p:cNvPicPr>
            <a:picLocks noChangeAspect="1"/>
          </p:cNvPicPr>
          <p:nvPr/>
        </p:nvPicPr>
        <p:blipFill>
          <a:blip r:embed="rId3"/>
          <a:stretch>
            <a:fillRect/>
          </a:stretch>
        </p:blipFill>
        <p:spPr>
          <a:xfrm>
            <a:off x="475342" y="154822"/>
            <a:ext cx="2086428" cy="179304"/>
          </a:xfrm>
          <a:prstGeom prst="rect">
            <a:avLst/>
          </a:prstGeom>
          <a:ln w="12700">
            <a:miter lim="400000"/>
          </a:ln>
        </p:spPr>
      </p:pic>
      <p:sp>
        <p:nvSpPr>
          <p:cNvPr id="444"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447" name="Rectangle 10"/>
          <p:cNvGrpSpPr/>
          <p:nvPr/>
        </p:nvGrpSpPr>
        <p:grpSpPr>
          <a:xfrm>
            <a:off x="-838200" y="2314575"/>
            <a:ext cx="685800" cy="685800"/>
            <a:chOff x="0" y="0"/>
            <a:chExt cx="685800" cy="685800"/>
          </a:xfrm>
        </p:grpSpPr>
        <p:sp>
          <p:nvSpPr>
            <p:cNvPr id="445"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46"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450" name="Rectangle 11"/>
          <p:cNvGrpSpPr/>
          <p:nvPr/>
        </p:nvGrpSpPr>
        <p:grpSpPr>
          <a:xfrm>
            <a:off x="-838200" y="3086100"/>
            <a:ext cx="685800" cy="685800"/>
            <a:chOff x="0" y="0"/>
            <a:chExt cx="685800" cy="685800"/>
          </a:xfrm>
        </p:grpSpPr>
        <p:sp>
          <p:nvSpPr>
            <p:cNvPr id="448"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49"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453" name="Rectangle 13"/>
          <p:cNvGrpSpPr/>
          <p:nvPr/>
        </p:nvGrpSpPr>
        <p:grpSpPr>
          <a:xfrm>
            <a:off x="-838200" y="3857625"/>
            <a:ext cx="685800" cy="685800"/>
            <a:chOff x="0" y="0"/>
            <a:chExt cx="685800" cy="685800"/>
          </a:xfrm>
        </p:grpSpPr>
        <p:sp>
          <p:nvSpPr>
            <p:cNvPr id="451"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52"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456" name="Rectangle 14"/>
          <p:cNvGrpSpPr/>
          <p:nvPr/>
        </p:nvGrpSpPr>
        <p:grpSpPr>
          <a:xfrm>
            <a:off x="-1600200" y="771525"/>
            <a:ext cx="685800" cy="685800"/>
            <a:chOff x="0" y="0"/>
            <a:chExt cx="685800" cy="685800"/>
          </a:xfrm>
        </p:grpSpPr>
        <p:sp>
          <p:nvSpPr>
            <p:cNvPr id="454"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55"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459" name="Rectangle 15"/>
          <p:cNvGrpSpPr/>
          <p:nvPr/>
        </p:nvGrpSpPr>
        <p:grpSpPr>
          <a:xfrm>
            <a:off x="-1600200" y="0"/>
            <a:ext cx="685800" cy="685800"/>
            <a:chOff x="0" y="0"/>
            <a:chExt cx="685800" cy="685800"/>
          </a:xfrm>
        </p:grpSpPr>
        <p:sp>
          <p:nvSpPr>
            <p:cNvPr id="457"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58"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462" name="Rectangle 16"/>
          <p:cNvGrpSpPr/>
          <p:nvPr/>
        </p:nvGrpSpPr>
        <p:grpSpPr>
          <a:xfrm>
            <a:off x="-1600200" y="1543050"/>
            <a:ext cx="685800" cy="685800"/>
            <a:chOff x="0" y="0"/>
            <a:chExt cx="685800" cy="685800"/>
          </a:xfrm>
        </p:grpSpPr>
        <p:sp>
          <p:nvSpPr>
            <p:cNvPr id="460"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61"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465" name="Rectangle 17"/>
          <p:cNvGrpSpPr/>
          <p:nvPr/>
        </p:nvGrpSpPr>
        <p:grpSpPr>
          <a:xfrm>
            <a:off x="-1600200" y="2314575"/>
            <a:ext cx="685800" cy="685800"/>
            <a:chOff x="0" y="0"/>
            <a:chExt cx="685800" cy="685800"/>
          </a:xfrm>
        </p:grpSpPr>
        <p:sp>
          <p:nvSpPr>
            <p:cNvPr id="463"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64"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468" name="Rectangle 18"/>
          <p:cNvGrpSpPr/>
          <p:nvPr/>
        </p:nvGrpSpPr>
        <p:grpSpPr>
          <a:xfrm>
            <a:off x="-1600200" y="3086100"/>
            <a:ext cx="685800" cy="685800"/>
            <a:chOff x="0" y="0"/>
            <a:chExt cx="685800" cy="685800"/>
          </a:xfrm>
        </p:grpSpPr>
        <p:sp>
          <p:nvSpPr>
            <p:cNvPr id="466"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67"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471" name="Rectangle 19"/>
          <p:cNvGrpSpPr/>
          <p:nvPr/>
        </p:nvGrpSpPr>
        <p:grpSpPr>
          <a:xfrm>
            <a:off x="-1600200" y="3857625"/>
            <a:ext cx="685800" cy="685800"/>
            <a:chOff x="0" y="0"/>
            <a:chExt cx="685800" cy="685800"/>
          </a:xfrm>
        </p:grpSpPr>
        <p:sp>
          <p:nvSpPr>
            <p:cNvPr id="469"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70"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472"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473"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476" name="Rectangle 22"/>
          <p:cNvGrpSpPr/>
          <p:nvPr/>
        </p:nvGrpSpPr>
        <p:grpSpPr>
          <a:xfrm>
            <a:off x="-1600200" y="4629150"/>
            <a:ext cx="685800" cy="685800"/>
            <a:chOff x="0" y="0"/>
            <a:chExt cx="685800" cy="685800"/>
          </a:xfrm>
        </p:grpSpPr>
        <p:sp>
          <p:nvSpPr>
            <p:cNvPr id="474"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75"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479" name="Rectangle 23"/>
          <p:cNvGrpSpPr/>
          <p:nvPr/>
        </p:nvGrpSpPr>
        <p:grpSpPr>
          <a:xfrm>
            <a:off x="-1600200" y="5400675"/>
            <a:ext cx="685800" cy="685800"/>
            <a:chOff x="0" y="0"/>
            <a:chExt cx="685800" cy="685800"/>
          </a:xfrm>
        </p:grpSpPr>
        <p:sp>
          <p:nvSpPr>
            <p:cNvPr id="477"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78"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482" name="Rectangle 24"/>
          <p:cNvGrpSpPr/>
          <p:nvPr/>
        </p:nvGrpSpPr>
        <p:grpSpPr>
          <a:xfrm>
            <a:off x="-1600200" y="6172200"/>
            <a:ext cx="685800" cy="685800"/>
            <a:chOff x="0" y="0"/>
            <a:chExt cx="685800" cy="685800"/>
          </a:xfrm>
        </p:grpSpPr>
        <p:sp>
          <p:nvSpPr>
            <p:cNvPr id="480"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81"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485" name="Rectangle 25"/>
          <p:cNvGrpSpPr/>
          <p:nvPr/>
        </p:nvGrpSpPr>
        <p:grpSpPr>
          <a:xfrm>
            <a:off x="-838200" y="771525"/>
            <a:ext cx="685800" cy="685800"/>
            <a:chOff x="0" y="0"/>
            <a:chExt cx="685800" cy="685800"/>
          </a:xfrm>
        </p:grpSpPr>
        <p:sp>
          <p:nvSpPr>
            <p:cNvPr id="483"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84"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488" name="Rectangle 26"/>
          <p:cNvGrpSpPr/>
          <p:nvPr/>
        </p:nvGrpSpPr>
        <p:grpSpPr>
          <a:xfrm>
            <a:off x="-838200" y="0"/>
            <a:ext cx="685800" cy="685800"/>
            <a:chOff x="0" y="0"/>
            <a:chExt cx="685800" cy="685800"/>
          </a:xfrm>
        </p:grpSpPr>
        <p:sp>
          <p:nvSpPr>
            <p:cNvPr id="486"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87"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491" name="Rectangle 27"/>
          <p:cNvGrpSpPr/>
          <p:nvPr/>
        </p:nvGrpSpPr>
        <p:grpSpPr>
          <a:xfrm>
            <a:off x="-838200" y="1543050"/>
            <a:ext cx="685800" cy="685800"/>
            <a:chOff x="0" y="0"/>
            <a:chExt cx="685800" cy="685800"/>
          </a:xfrm>
        </p:grpSpPr>
        <p:sp>
          <p:nvSpPr>
            <p:cNvPr id="489"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90"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494" name="Rectangle 28"/>
          <p:cNvGrpSpPr/>
          <p:nvPr/>
        </p:nvGrpSpPr>
        <p:grpSpPr>
          <a:xfrm>
            <a:off x="-838200" y="4629150"/>
            <a:ext cx="685800" cy="685800"/>
            <a:chOff x="0" y="0"/>
            <a:chExt cx="685800" cy="685800"/>
          </a:xfrm>
        </p:grpSpPr>
        <p:sp>
          <p:nvSpPr>
            <p:cNvPr id="492"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93"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497" name="Rectangle 29"/>
          <p:cNvGrpSpPr/>
          <p:nvPr/>
        </p:nvGrpSpPr>
        <p:grpSpPr>
          <a:xfrm>
            <a:off x="-838200" y="5400675"/>
            <a:ext cx="685800" cy="685800"/>
            <a:chOff x="0" y="0"/>
            <a:chExt cx="685800" cy="685800"/>
          </a:xfrm>
        </p:grpSpPr>
        <p:sp>
          <p:nvSpPr>
            <p:cNvPr id="495"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96"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500" name="Rectangle 30"/>
          <p:cNvGrpSpPr/>
          <p:nvPr/>
        </p:nvGrpSpPr>
        <p:grpSpPr>
          <a:xfrm>
            <a:off x="-838200" y="6172200"/>
            <a:ext cx="685800" cy="685800"/>
            <a:chOff x="0" y="0"/>
            <a:chExt cx="685800" cy="685800"/>
          </a:xfrm>
        </p:grpSpPr>
        <p:sp>
          <p:nvSpPr>
            <p:cNvPr id="498"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99"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2" name="Title Text"/>
          <p:cNvSpPr txBox="1">
            <a:spLocks noGrp="1"/>
          </p:cNvSpPr>
          <p:nvPr>
            <p:ph type="title"/>
          </p:nvPr>
        </p:nvSpPr>
        <p:spPr>
          <a:prstGeom prst="rect">
            <a:avLst/>
          </a:prstGeom>
        </p:spPr>
        <p:txBody>
          <a:bodyPr/>
          <a:lstStyle/>
          <a:p>
            <a:r>
              <a:t>Title Text</a:t>
            </a:r>
          </a:p>
        </p:txBody>
      </p:sp>
      <p:sp>
        <p:nvSpPr>
          <p:cNvPr id="503" name="Body Level One…"/>
          <p:cNvSpPr txBox="1">
            <a:spLocks noGrp="1"/>
          </p:cNvSpPr>
          <p:nvPr>
            <p:ph type="body" sz="half" idx="1"/>
          </p:nvPr>
        </p:nvSpPr>
        <p:spPr>
          <a:xfrm>
            <a:off x="453572" y="1676400"/>
            <a:ext cx="5718629" cy="4597187"/>
          </a:xfrm>
          <a:prstGeom prst="rect">
            <a:avLst/>
          </a:prstGeom>
        </p:spPr>
        <p:txBody>
          <a:bodyPr/>
          <a:lstStyle>
            <a:lvl1pPr>
              <a:buClr>
                <a:srgbClr val="F36127"/>
              </a:buClr>
            </a:lvl1pPr>
            <a:lvl2pPr>
              <a:buClr>
                <a:srgbClr val="F36127"/>
              </a:buClr>
            </a:lvl2pPr>
            <a:lvl3pPr>
              <a:buClr>
                <a:srgbClr val="F36127"/>
              </a:buClr>
            </a:lvl3pPr>
            <a:lvl4pPr>
              <a:buClr>
                <a:srgbClr val="F36127"/>
              </a:buClr>
            </a:lvl4pPr>
            <a:lvl5pPr>
              <a:buClr>
                <a:srgbClr val="F36127"/>
              </a:buCl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5" descr="Picture 5"/>
          <p:cNvPicPr>
            <a:picLocks noChangeAspect="1"/>
          </p:cNvPicPr>
          <p:nvPr/>
        </p:nvPicPr>
        <p:blipFill>
          <a:blip r:embed="rId48"/>
          <a:stretch>
            <a:fillRect/>
          </a:stretch>
        </p:blipFill>
        <p:spPr>
          <a:xfrm>
            <a:off x="6350" y="0"/>
            <a:ext cx="12179300" cy="6858000"/>
          </a:xfrm>
          <a:prstGeom prst="rect">
            <a:avLst/>
          </a:prstGeom>
          <a:ln w="12700">
            <a:miter lim="400000"/>
          </a:ln>
        </p:spPr>
      </p:pic>
      <p:pic>
        <p:nvPicPr>
          <p:cNvPr id="3" name="Picture 8" descr="Picture 8"/>
          <p:cNvPicPr>
            <a:picLocks noChangeAspect="1"/>
          </p:cNvPicPr>
          <p:nvPr/>
        </p:nvPicPr>
        <p:blipFill>
          <a:blip r:embed="rId49"/>
          <a:stretch>
            <a:fillRect/>
          </a:stretch>
        </p:blipFill>
        <p:spPr>
          <a:xfrm>
            <a:off x="475342" y="154822"/>
            <a:ext cx="2086428" cy="179304"/>
          </a:xfrm>
          <a:prstGeom prst="rect">
            <a:avLst/>
          </a:prstGeom>
          <a:ln w="12700">
            <a:miter lim="400000"/>
          </a:ln>
        </p:spPr>
      </p:pic>
      <p:sp>
        <p:nvSpPr>
          <p:cNvPr id="4" name="Rectangle 9"/>
          <p:cNvSpPr txBox="1"/>
          <p:nvPr/>
        </p:nvSpPr>
        <p:spPr>
          <a:xfrm>
            <a:off x="4867198" y="6553200"/>
            <a:ext cx="2457604" cy="177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00">
                <a:solidFill>
                  <a:srgbClr val="888888"/>
                </a:solidFill>
              </a:defRPr>
            </a:lvl1pPr>
          </a:lstStyle>
          <a:p>
            <a:r>
              <a:t>©2020 Orlando Health, Inc. All rights reserved. Confidential.</a:t>
            </a:r>
          </a:p>
        </p:txBody>
      </p:sp>
      <p:grpSp>
        <p:nvGrpSpPr>
          <p:cNvPr id="7" name="Rectangle 10"/>
          <p:cNvGrpSpPr/>
          <p:nvPr/>
        </p:nvGrpSpPr>
        <p:grpSpPr>
          <a:xfrm>
            <a:off x="-838200" y="2314575"/>
            <a:ext cx="685800" cy="685800"/>
            <a:chOff x="0" y="0"/>
            <a:chExt cx="685800" cy="685800"/>
          </a:xfrm>
        </p:grpSpPr>
        <p:sp>
          <p:nvSpPr>
            <p:cNvPr id="5" name="Square"/>
            <p:cNvSpPr/>
            <p:nvPr/>
          </p:nvSpPr>
          <p:spPr>
            <a:xfrm>
              <a:off x="0" y="0"/>
              <a:ext cx="685800" cy="685800"/>
            </a:xfrm>
            <a:prstGeom prst="rect">
              <a:avLst/>
            </a:prstGeom>
            <a:solidFill>
              <a:srgbClr val="B4187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6" name="R: 18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180</a:t>
              </a:r>
            </a:p>
            <a:p>
              <a:pPr>
                <a:defRPr sz="1000" b="1">
                  <a:solidFill>
                    <a:srgbClr val="FFFFFF"/>
                  </a:solidFill>
                </a:defRPr>
              </a:pPr>
              <a:r>
                <a:t>G: 24</a:t>
              </a:r>
            </a:p>
            <a:p>
              <a:pPr>
                <a:defRPr sz="1000" b="1">
                  <a:solidFill>
                    <a:srgbClr val="FFFFFF"/>
                  </a:solidFill>
                </a:defRPr>
              </a:pPr>
              <a:r>
                <a:t>B: 118</a:t>
              </a:r>
            </a:p>
          </p:txBody>
        </p:sp>
      </p:grpSp>
      <p:grpSp>
        <p:nvGrpSpPr>
          <p:cNvPr id="10" name="Rectangle 11"/>
          <p:cNvGrpSpPr/>
          <p:nvPr/>
        </p:nvGrpSpPr>
        <p:grpSpPr>
          <a:xfrm>
            <a:off x="-838200" y="3086100"/>
            <a:ext cx="685800" cy="685800"/>
            <a:chOff x="0" y="0"/>
            <a:chExt cx="685800" cy="685800"/>
          </a:xfrm>
        </p:grpSpPr>
        <p:sp>
          <p:nvSpPr>
            <p:cNvPr id="8" name="Square"/>
            <p:cNvSpPr/>
            <p:nvPr/>
          </p:nvSpPr>
          <p:spPr>
            <a:xfrm>
              <a:off x="0" y="0"/>
              <a:ext cx="685800" cy="685800"/>
            </a:xfrm>
            <a:prstGeom prst="rect">
              <a:avLst/>
            </a:prstGeom>
            <a:solidFill>
              <a:srgbClr val="C81E6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9" name="R: 20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200</a:t>
              </a:r>
            </a:p>
            <a:p>
              <a:pPr>
                <a:defRPr sz="1000" b="1">
                  <a:solidFill>
                    <a:srgbClr val="FFFFFF"/>
                  </a:solidFill>
                </a:defRPr>
              </a:pPr>
              <a:r>
                <a:t>G: 30</a:t>
              </a:r>
            </a:p>
            <a:p>
              <a:pPr>
                <a:defRPr sz="1000" b="1">
                  <a:solidFill>
                    <a:srgbClr val="FFFFFF"/>
                  </a:solidFill>
                </a:defRPr>
              </a:pPr>
              <a:r>
                <a:t>B: 107</a:t>
              </a:r>
            </a:p>
          </p:txBody>
        </p:sp>
      </p:grpSp>
      <p:grpSp>
        <p:nvGrpSpPr>
          <p:cNvPr id="13" name="Rectangle 13"/>
          <p:cNvGrpSpPr/>
          <p:nvPr/>
        </p:nvGrpSpPr>
        <p:grpSpPr>
          <a:xfrm>
            <a:off x="-838200" y="3857625"/>
            <a:ext cx="685800" cy="685800"/>
            <a:chOff x="0" y="0"/>
            <a:chExt cx="685800" cy="685800"/>
          </a:xfrm>
        </p:grpSpPr>
        <p:sp>
          <p:nvSpPr>
            <p:cNvPr id="11" name="Square"/>
            <p:cNvSpPr/>
            <p:nvPr/>
          </p:nvSpPr>
          <p:spPr>
            <a:xfrm>
              <a:off x="0" y="0"/>
              <a:ext cx="685800" cy="685800"/>
            </a:xfrm>
            <a:prstGeom prst="rect">
              <a:avLst/>
            </a:prstGeom>
            <a:solidFill>
              <a:srgbClr val="E33E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2" name="R: 22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227</a:t>
              </a:r>
            </a:p>
            <a:p>
              <a:pPr>
                <a:defRPr sz="1000" b="1">
                  <a:solidFill>
                    <a:srgbClr val="FFFFFF"/>
                  </a:solidFill>
                </a:defRPr>
              </a:pPr>
              <a:r>
                <a:t>G: 62</a:t>
              </a:r>
            </a:p>
            <a:p>
              <a:pPr>
                <a:defRPr sz="1000" b="1">
                  <a:solidFill>
                    <a:srgbClr val="FFFFFF"/>
                  </a:solidFill>
                </a:defRPr>
              </a:pPr>
              <a:r>
                <a:t>B: 133</a:t>
              </a:r>
            </a:p>
          </p:txBody>
        </p:sp>
      </p:grpSp>
      <p:grpSp>
        <p:nvGrpSpPr>
          <p:cNvPr id="16" name="Rectangle 14"/>
          <p:cNvGrpSpPr/>
          <p:nvPr/>
        </p:nvGrpSpPr>
        <p:grpSpPr>
          <a:xfrm>
            <a:off x="-1600200" y="771525"/>
            <a:ext cx="685800" cy="685800"/>
            <a:chOff x="0" y="0"/>
            <a:chExt cx="685800" cy="685800"/>
          </a:xfrm>
        </p:grpSpPr>
        <p:sp>
          <p:nvSpPr>
            <p:cNvPr id="14" name="Square"/>
            <p:cNvSpPr/>
            <p:nvPr/>
          </p:nvSpPr>
          <p:spPr>
            <a:xfrm>
              <a:off x="0" y="0"/>
              <a:ext cx="685800" cy="685800"/>
            </a:xfrm>
            <a:prstGeom prst="rect">
              <a:avLst/>
            </a:prstGeom>
            <a:solidFill>
              <a:srgbClr val="618E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5" name="R: 10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107</a:t>
              </a:r>
            </a:p>
            <a:p>
              <a:pPr>
                <a:defRPr sz="1000" b="1">
                  <a:solidFill>
                    <a:srgbClr val="FFFFFF"/>
                  </a:solidFill>
                </a:defRPr>
              </a:pPr>
              <a:r>
                <a:t>G: 141</a:t>
              </a:r>
            </a:p>
            <a:p>
              <a:pPr>
                <a:defRPr sz="1000" b="1">
                  <a:solidFill>
                    <a:srgbClr val="FFFFFF"/>
                  </a:solidFill>
                </a:defRPr>
              </a:pPr>
              <a:r>
                <a:t>B: 56</a:t>
              </a:r>
            </a:p>
          </p:txBody>
        </p:sp>
      </p:grpSp>
      <p:grpSp>
        <p:nvGrpSpPr>
          <p:cNvPr id="19" name="Rectangle 15"/>
          <p:cNvGrpSpPr/>
          <p:nvPr/>
        </p:nvGrpSpPr>
        <p:grpSpPr>
          <a:xfrm>
            <a:off x="-1600200" y="0"/>
            <a:ext cx="685800" cy="685800"/>
            <a:chOff x="0" y="0"/>
            <a:chExt cx="685800" cy="685800"/>
          </a:xfrm>
        </p:grpSpPr>
        <p:sp>
          <p:nvSpPr>
            <p:cNvPr id="17" name="Square"/>
            <p:cNvSpPr/>
            <p:nvPr/>
          </p:nvSpPr>
          <p:spPr>
            <a:xfrm>
              <a:off x="0" y="0"/>
              <a:ext cx="685800" cy="685800"/>
            </a:xfrm>
            <a:prstGeom prst="rect">
              <a:avLst/>
            </a:prstGeom>
            <a:solidFill>
              <a:srgbClr val="42803C"/>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18" name="R: 6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66</a:t>
              </a:r>
            </a:p>
            <a:p>
              <a:pPr>
                <a:defRPr sz="1000" b="1">
                  <a:solidFill>
                    <a:srgbClr val="FFFFFF"/>
                  </a:solidFill>
                </a:defRPr>
              </a:pPr>
              <a:r>
                <a:t>G: 128</a:t>
              </a:r>
            </a:p>
            <a:p>
              <a:pPr>
                <a:defRPr sz="1000" b="1">
                  <a:solidFill>
                    <a:srgbClr val="FFFFFF"/>
                  </a:solidFill>
                </a:defRPr>
              </a:pPr>
              <a:r>
                <a:t>B: 60</a:t>
              </a:r>
            </a:p>
          </p:txBody>
        </p:sp>
      </p:grpSp>
      <p:grpSp>
        <p:nvGrpSpPr>
          <p:cNvPr id="22" name="Rectangle 16"/>
          <p:cNvGrpSpPr/>
          <p:nvPr/>
        </p:nvGrpSpPr>
        <p:grpSpPr>
          <a:xfrm>
            <a:off x="-1600200" y="1543050"/>
            <a:ext cx="685800" cy="685800"/>
            <a:chOff x="0" y="0"/>
            <a:chExt cx="685800" cy="685800"/>
          </a:xfrm>
        </p:grpSpPr>
        <p:sp>
          <p:nvSpPr>
            <p:cNvPr id="20" name="Square"/>
            <p:cNvSpPr/>
            <p:nvPr/>
          </p:nvSpPr>
          <p:spPr>
            <a:xfrm>
              <a:off x="0" y="0"/>
              <a:ext cx="685800" cy="685800"/>
            </a:xfrm>
            <a:prstGeom prst="rect">
              <a:avLst/>
            </a:prstGeom>
            <a:solidFill>
              <a:srgbClr val="B5D334"/>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1" name="R: 181…"/>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181</a:t>
              </a:r>
            </a:p>
            <a:p>
              <a:pPr>
                <a:defRPr sz="1000" b="1">
                  <a:solidFill>
                    <a:srgbClr val="FFFFFF"/>
                  </a:solidFill>
                </a:defRPr>
              </a:pPr>
              <a:r>
                <a:t>G: 211</a:t>
              </a:r>
            </a:p>
            <a:p>
              <a:pPr>
                <a:defRPr sz="1000" b="1">
                  <a:solidFill>
                    <a:srgbClr val="FFFFFF"/>
                  </a:solidFill>
                </a:defRPr>
              </a:pPr>
              <a:r>
                <a:t>B: 52</a:t>
              </a:r>
            </a:p>
          </p:txBody>
        </p:sp>
      </p:grpSp>
      <p:grpSp>
        <p:nvGrpSpPr>
          <p:cNvPr id="25" name="Rectangle 17"/>
          <p:cNvGrpSpPr/>
          <p:nvPr/>
        </p:nvGrpSpPr>
        <p:grpSpPr>
          <a:xfrm>
            <a:off x="-1600200" y="2314575"/>
            <a:ext cx="685800" cy="685800"/>
            <a:chOff x="0" y="0"/>
            <a:chExt cx="685800" cy="685800"/>
          </a:xfrm>
        </p:grpSpPr>
        <p:sp>
          <p:nvSpPr>
            <p:cNvPr id="23" name="Square"/>
            <p:cNvSpPr/>
            <p:nvPr/>
          </p:nvSpPr>
          <p:spPr>
            <a:xfrm>
              <a:off x="0" y="0"/>
              <a:ext cx="685800" cy="685800"/>
            </a:xfrm>
            <a:prstGeom prst="rect">
              <a:avLst/>
            </a:prstGeom>
            <a:solidFill>
              <a:srgbClr val="CC392D"/>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4" name="R: 204…"/>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204</a:t>
              </a:r>
            </a:p>
            <a:p>
              <a:pPr>
                <a:defRPr sz="1000" b="1">
                  <a:solidFill>
                    <a:srgbClr val="FFFFFF"/>
                  </a:solidFill>
                </a:defRPr>
              </a:pPr>
              <a:r>
                <a:t>G: 57</a:t>
              </a:r>
            </a:p>
            <a:p>
              <a:pPr>
                <a:defRPr sz="1000" b="1">
                  <a:solidFill>
                    <a:srgbClr val="FFFFFF"/>
                  </a:solidFill>
                </a:defRPr>
              </a:pPr>
              <a:r>
                <a:t>B: 45</a:t>
              </a:r>
            </a:p>
          </p:txBody>
        </p:sp>
      </p:grpSp>
      <p:grpSp>
        <p:nvGrpSpPr>
          <p:cNvPr id="28" name="Rectangle 18"/>
          <p:cNvGrpSpPr/>
          <p:nvPr/>
        </p:nvGrpSpPr>
        <p:grpSpPr>
          <a:xfrm>
            <a:off x="-1600200" y="3086100"/>
            <a:ext cx="685800" cy="685800"/>
            <a:chOff x="0" y="0"/>
            <a:chExt cx="685800" cy="685800"/>
          </a:xfrm>
        </p:grpSpPr>
        <p:sp>
          <p:nvSpPr>
            <p:cNvPr id="26" name="Square"/>
            <p:cNvSpPr/>
            <p:nvPr/>
          </p:nvSpPr>
          <p:spPr>
            <a:xfrm>
              <a:off x="0" y="0"/>
              <a:ext cx="685800" cy="685800"/>
            </a:xfrm>
            <a:prstGeom prst="rect">
              <a:avLst/>
            </a:prstGeom>
            <a:solidFill>
              <a:srgbClr val="F26126"/>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 name="R: 24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242</a:t>
              </a:r>
            </a:p>
            <a:p>
              <a:pPr>
                <a:defRPr sz="1000" b="1">
                  <a:solidFill>
                    <a:srgbClr val="FFFFFF"/>
                  </a:solidFill>
                </a:defRPr>
              </a:pPr>
              <a:r>
                <a:t>G: 97</a:t>
              </a:r>
            </a:p>
            <a:p>
              <a:pPr>
                <a:defRPr sz="1000" b="1">
                  <a:solidFill>
                    <a:srgbClr val="FFFFFF"/>
                  </a:solidFill>
                </a:defRPr>
              </a:pPr>
              <a:r>
                <a:t>B: 38</a:t>
              </a:r>
            </a:p>
          </p:txBody>
        </p:sp>
      </p:grpSp>
      <p:grpSp>
        <p:nvGrpSpPr>
          <p:cNvPr id="31" name="Rectangle 19"/>
          <p:cNvGrpSpPr/>
          <p:nvPr/>
        </p:nvGrpSpPr>
        <p:grpSpPr>
          <a:xfrm>
            <a:off x="-1600200" y="3857625"/>
            <a:ext cx="685800" cy="685800"/>
            <a:chOff x="0" y="0"/>
            <a:chExt cx="685800" cy="685800"/>
          </a:xfrm>
        </p:grpSpPr>
        <p:sp>
          <p:nvSpPr>
            <p:cNvPr id="29" name="Square"/>
            <p:cNvSpPr/>
            <p:nvPr/>
          </p:nvSpPr>
          <p:spPr>
            <a:xfrm>
              <a:off x="0" y="0"/>
              <a:ext cx="685800" cy="685800"/>
            </a:xfrm>
            <a:prstGeom prst="rect">
              <a:avLst/>
            </a:prstGeom>
            <a:solidFill>
              <a:srgbClr val="F6882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0" name="R: 24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246</a:t>
              </a:r>
            </a:p>
            <a:p>
              <a:pPr>
                <a:defRPr sz="1000" b="1">
                  <a:solidFill>
                    <a:srgbClr val="FFFFFF"/>
                  </a:solidFill>
                </a:defRPr>
              </a:pPr>
              <a:r>
                <a:t>G: 136</a:t>
              </a:r>
            </a:p>
            <a:p>
              <a:pPr>
                <a:defRPr sz="1000" b="1">
                  <a:solidFill>
                    <a:srgbClr val="FFFFFF"/>
                  </a:solidFill>
                </a:defRPr>
              </a:pPr>
              <a:r>
                <a:t>B: 43</a:t>
              </a:r>
            </a:p>
          </p:txBody>
        </p:sp>
      </p:grpSp>
      <p:sp>
        <p:nvSpPr>
          <p:cNvPr id="32" name="Left Brace 20"/>
          <p:cNvSpPr/>
          <p:nvPr/>
        </p:nvSpPr>
        <p:spPr>
          <a:xfrm>
            <a:off x="-1838325" y="0"/>
            <a:ext cx="85726" cy="685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90"/>
                  <a:pt x="10800" y="21578"/>
                </a:cubicBezTo>
                <a:lnTo>
                  <a:pt x="10800" y="10822"/>
                </a:lnTo>
                <a:cubicBezTo>
                  <a:pt x="10800" y="10810"/>
                  <a:pt x="5965" y="10800"/>
                  <a:pt x="0" y="10800"/>
                </a:cubicBezTo>
                <a:cubicBezTo>
                  <a:pt x="5965" y="10800"/>
                  <a:pt x="10800" y="10790"/>
                  <a:pt x="10800" y="10778"/>
                </a:cubicBezTo>
                <a:lnTo>
                  <a:pt x="10800" y="22"/>
                </a:lnTo>
                <a:cubicBezTo>
                  <a:pt x="10800" y="10"/>
                  <a:pt x="15635" y="0"/>
                  <a:pt x="21600" y="0"/>
                </a:cubicBezTo>
              </a:path>
            </a:pathLst>
          </a:custGeom>
          <a:ln>
            <a:solidFill>
              <a:srgbClr val="000000"/>
            </a:solidFill>
          </a:ln>
        </p:spPr>
        <p:txBody>
          <a:bodyPr tIns="91439" bIns="91439" anchor="ctr"/>
          <a:lstStyle/>
          <a:p>
            <a:endParaRPr/>
          </a:p>
        </p:txBody>
      </p:sp>
      <p:sp>
        <p:nvSpPr>
          <p:cNvPr id="33" name="TextBox 21"/>
          <p:cNvSpPr txBox="1"/>
          <p:nvPr/>
        </p:nvSpPr>
        <p:spPr>
          <a:xfrm rot="16200000">
            <a:off x="-5517689" y="3315507"/>
            <a:ext cx="67665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b="1"/>
            </a:lvl1pPr>
          </a:lstStyle>
          <a:p>
            <a:r>
              <a:t>Orlando Health CHOOSE Campaign 3.0 COLORS</a:t>
            </a:r>
          </a:p>
        </p:txBody>
      </p:sp>
      <p:grpSp>
        <p:nvGrpSpPr>
          <p:cNvPr id="36" name="Rectangle 22"/>
          <p:cNvGrpSpPr/>
          <p:nvPr/>
        </p:nvGrpSpPr>
        <p:grpSpPr>
          <a:xfrm>
            <a:off x="-1600200" y="4629150"/>
            <a:ext cx="685800" cy="685800"/>
            <a:chOff x="0" y="0"/>
            <a:chExt cx="685800" cy="685800"/>
          </a:xfrm>
        </p:grpSpPr>
        <p:sp>
          <p:nvSpPr>
            <p:cNvPr id="34" name="Square"/>
            <p:cNvSpPr/>
            <p:nvPr/>
          </p:nvSpPr>
          <p:spPr>
            <a:xfrm>
              <a:off x="0" y="0"/>
              <a:ext cx="685800" cy="685800"/>
            </a:xfrm>
            <a:prstGeom prst="rect">
              <a:avLst/>
            </a:prstGeom>
            <a:solidFill>
              <a:srgbClr val="491147"/>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5" name="R: 73…"/>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73</a:t>
              </a:r>
            </a:p>
            <a:p>
              <a:pPr>
                <a:defRPr sz="1000" b="1">
                  <a:solidFill>
                    <a:srgbClr val="FFFFFF"/>
                  </a:solidFill>
                </a:defRPr>
              </a:pPr>
              <a:r>
                <a:t>G: 17</a:t>
              </a:r>
            </a:p>
            <a:p>
              <a:pPr>
                <a:defRPr sz="1000" b="1">
                  <a:solidFill>
                    <a:srgbClr val="FFFFFF"/>
                  </a:solidFill>
                </a:defRPr>
              </a:pPr>
              <a:r>
                <a:t>B: 71</a:t>
              </a:r>
            </a:p>
          </p:txBody>
        </p:sp>
      </p:grpSp>
      <p:grpSp>
        <p:nvGrpSpPr>
          <p:cNvPr id="39" name="Rectangle 23"/>
          <p:cNvGrpSpPr/>
          <p:nvPr/>
        </p:nvGrpSpPr>
        <p:grpSpPr>
          <a:xfrm>
            <a:off x="-1600200" y="5400675"/>
            <a:ext cx="685800" cy="685800"/>
            <a:chOff x="0" y="0"/>
            <a:chExt cx="685800" cy="685800"/>
          </a:xfrm>
        </p:grpSpPr>
        <p:sp>
          <p:nvSpPr>
            <p:cNvPr id="37" name="Square"/>
            <p:cNvSpPr/>
            <p:nvPr/>
          </p:nvSpPr>
          <p:spPr>
            <a:xfrm>
              <a:off x="0" y="0"/>
              <a:ext cx="685800" cy="685800"/>
            </a:xfrm>
            <a:prstGeom prst="rect">
              <a:avLst/>
            </a:prstGeom>
            <a:solidFill>
              <a:schemeClr val="accent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38" name="R: 108…"/>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108</a:t>
              </a:r>
            </a:p>
            <a:p>
              <a:pPr>
                <a:defRPr sz="1000" b="1">
                  <a:solidFill>
                    <a:srgbClr val="FFFFFF"/>
                  </a:solidFill>
                </a:defRPr>
              </a:pPr>
              <a:r>
                <a:t>G: 41</a:t>
              </a:r>
            </a:p>
            <a:p>
              <a:pPr>
                <a:defRPr sz="1000" b="1">
                  <a:solidFill>
                    <a:srgbClr val="FFFFFF"/>
                  </a:solidFill>
                </a:defRPr>
              </a:pPr>
              <a:r>
                <a:t>B: 95</a:t>
              </a:r>
            </a:p>
          </p:txBody>
        </p:sp>
      </p:grpSp>
      <p:grpSp>
        <p:nvGrpSpPr>
          <p:cNvPr id="42" name="Rectangle 24"/>
          <p:cNvGrpSpPr/>
          <p:nvPr/>
        </p:nvGrpSpPr>
        <p:grpSpPr>
          <a:xfrm>
            <a:off x="-1600200" y="6172200"/>
            <a:ext cx="685800" cy="685800"/>
            <a:chOff x="0" y="0"/>
            <a:chExt cx="685800" cy="685800"/>
          </a:xfrm>
        </p:grpSpPr>
        <p:sp>
          <p:nvSpPr>
            <p:cNvPr id="40" name="Square"/>
            <p:cNvSpPr/>
            <p:nvPr/>
          </p:nvSpPr>
          <p:spPr>
            <a:xfrm>
              <a:off x="0" y="0"/>
              <a:ext cx="685800" cy="685800"/>
            </a:xfrm>
            <a:prstGeom prst="rect">
              <a:avLst/>
            </a:prstGeom>
            <a:solidFill>
              <a:srgbClr val="B61D8B"/>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1" name="R: 18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182</a:t>
              </a:r>
            </a:p>
            <a:p>
              <a:pPr>
                <a:defRPr sz="1000" b="1">
                  <a:solidFill>
                    <a:srgbClr val="FFFFFF"/>
                  </a:solidFill>
                </a:defRPr>
              </a:pPr>
              <a:r>
                <a:t>G: 29</a:t>
              </a:r>
            </a:p>
            <a:p>
              <a:pPr>
                <a:defRPr sz="1000" b="1">
                  <a:solidFill>
                    <a:srgbClr val="FFFFFF"/>
                  </a:solidFill>
                </a:defRPr>
              </a:pPr>
              <a:r>
                <a:t>B: 139</a:t>
              </a:r>
            </a:p>
          </p:txBody>
        </p:sp>
      </p:grpSp>
      <p:grpSp>
        <p:nvGrpSpPr>
          <p:cNvPr id="45" name="Rectangle 25"/>
          <p:cNvGrpSpPr/>
          <p:nvPr/>
        </p:nvGrpSpPr>
        <p:grpSpPr>
          <a:xfrm>
            <a:off x="-838200" y="771525"/>
            <a:ext cx="685800" cy="685800"/>
            <a:chOff x="0" y="0"/>
            <a:chExt cx="685800" cy="685800"/>
          </a:xfrm>
        </p:grpSpPr>
        <p:sp>
          <p:nvSpPr>
            <p:cNvPr id="43" name="Square"/>
            <p:cNvSpPr/>
            <p:nvPr/>
          </p:nvSpPr>
          <p:spPr>
            <a:xfrm>
              <a:off x="0" y="0"/>
              <a:ext cx="685800" cy="685800"/>
            </a:xfrm>
            <a:prstGeom prst="rect">
              <a:avLst/>
            </a:prstGeom>
            <a:solidFill>
              <a:srgbClr val="24445A"/>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4" name="R: 36…"/>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36</a:t>
              </a:r>
            </a:p>
            <a:p>
              <a:pPr>
                <a:defRPr sz="1000" b="1">
                  <a:solidFill>
                    <a:srgbClr val="FFFFFF"/>
                  </a:solidFill>
                </a:defRPr>
              </a:pPr>
              <a:r>
                <a:t>G: 68</a:t>
              </a:r>
            </a:p>
            <a:p>
              <a:pPr>
                <a:defRPr sz="1000" b="1">
                  <a:solidFill>
                    <a:srgbClr val="FFFFFF"/>
                  </a:solidFill>
                </a:defRPr>
              </a:pPr>
              <a:r>
                <a:t>B: 90</a:t>
              </a:r>
            </a:p>
          </p:txBody>
        </p:sp>
      </p:grpSp>
      <p:grpSp>
        <p:nvGrpSpPr>
          <p:cNvPr id="48" name="Rectangle 26"/>
          <p:cNvGrpSpPr/>
          <p:nvPr/>
        </p:nvGrpSpPr>
        <p:grpSpPr>
          <a:xfrm>
            <a:off x="-838200" y="0"/>
            <a:ext cx="685800" cy="685800"/>
            <a:chOff x="0" y="0"/>
            <a:chExt cx="685800" cy="685800"/>
          </a:xfrm>
        </p:grpSpPr>
        <p:sp>
          <p:nvSpPr>
            <p:cNvPr id="46" name="Square"/>
            <p:cNvSpPr/>
            <p:nvPr/>
          </p:nvSpPr>
          <p:spPr>
            <a:xfrm>
              <a:off x="0" y="0"/>
              <a:ext cx="685800" cy="685800"/>
            </a:xfrm>
            <a:prstGeom prst="rect">
              <a:avLst/>
            </a:prstGeom>
            <a:solidFill>
              <a:srgbClr val="007179"/>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47" name="R: 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0</a:t>
              </a:r>
            </a:p>
            <a:p>
              <a:pPr>
                <a:defRPr sz="1000" b="1">
                  <a:solidFill>
                    <a:srgbClr val="FFFFFF"/>
                  </a:solidFill>
                </a:defRPr>
              </a:pPr>
              <a:r>
                <a:t>G: 113</a:t>
              </a:r>
            </a:p>
            <a:p>
              <a:pPr>
                <a:defRPr sz="1000" b="1">
                  <a:solidFill>
                    <a:srgbClr val="FFFFFF"/>
                  </a:solidFill>
                </a:defRPr>
              </a:pPr>
              <a:r>
                <a:t>B: 121</a:t>
              </a:r>
            </a:p>
          </p:txBody>
        </p:sp>
      </p:grpSp>
      <p:grpSp>
        <p:nvGrpSpPr>
          <p:cNvPr id="51" name="Rectangle 27"/>
          <p:cNvGrpSpPr/>
          <p:nvPr/>
        </p:nvGrpSpPr>
        <p:grpSpPr>
          <a:xfrm>
            <a:off x="-838200" y="1543050"/>
            <a:ext cx="685800" cy="685800"/>
            <a:chOff x="0" y="0"/>
            <a:chExt cx="685800" cy="685800"/>
          </a:xfrm>
        </p:grpSpPr>
        <p:sp>
          <p:nvSpPr>
            <p:cNvPr id="49" name="Square"/>
            <p:cNvSpPr/>
            <p:nvPr/>
          </p:nvSpPr>
          <p:spPr>
            <a:xfrm>
              <a:off x="0" y="0"/>
              <a:ext cx="685800" cy="685800"/>
            </a:xfrm>
            <a:prstGeom prst="rect">
              <a:avLst/>
            </a:prstGeom>
            <a:solidFill>
              <a:srgbClr val="57A1A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0" name="R: 87…"/>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87</a:t>
              </a:r>
            </a:p>
            <a:p>
              <a:pPr>
                <a:defRPr sz="1000" b="1">
                  <a:solidFill>
                    <a:srgbClr val="FFFFFF"/>
                  </a:solidFill>
                </a:defRPr>
              </a:pPr>
              <a:r>
                <a:t>G: 162</a:t>
              </a:r>
            </a:p>
            <a:p>
              <a:pPr>
                <a:defRPr sz="1000" b="1">
                  <a:solidFill>
                    <a:srgbClr val="FFFFFF"/>
                  </a:solidFill>
                </a:defRPr>
              </a:pPr>
              <a:r>
                <a:t>B: 265</a:t>
              </a:r>
            </a:p>
          </p:txBody>
        </p:sp>
      </p:grpSp>
      <p:grpSp>
        <p:nvGrpSpPr>
          <p:cNvPr id="54" name="Rectangle 28"/>
          <p:cNvGrpSpPr/>
          <p:nvPr/>
        </p:nvGrpSpPr>
        <p:grpSpPr>
          <a:xfrm>
            <a:off x="-838200" y="4629150"/>
            <a:ext cx="685800" cy="685800"/>
            <a:chOff x="0" y="0"/>
            <a:chExt cx="685800" cy="685800"/>
          </a:xfrm>
        </p:grpSpPr>
        <p:sp>
          <p:nvSpPr>
            <p:cNvPr id="52" name="Square"/>
            <p:cNvSpPr/>
            <p:nvPr/>
          </p:nvSpPr>
          <p:spPr>
            <a:xfrm>
              <a:off x="0" y="0"/>
              <a:ext cx="685800" cy="685800"/>
            </a:xfrm>
            <a:prstGeom prst="rect">
              <a:avLst/>
            </a:prstGeom>
            <a:solidFill>
              <a:srgbClr val="274185"/>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3" name="R: 39…"/>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39</a:t>
              </a:r>
            </a:p>
            <a:p>
              <a:pPr>
                <a:defRPr sz="1000" b="1">
                  <a:solidFill>
                    <a:srgbClr val="FFFFFF"/>
                  </a:solidFill>
                </a:defRPr>
              </a:pPr>
              <a:r>
                <a:t>G: 65</a:t>
              </a:r>
            </a:p>
            <a:p>
              <a:pPr>
                <a:defRPr sz="1000" b="1">
                  <a:solidFill>
                    <a:srgbClr val="FFFFFF"/>
                  </a:solidFill>
                </a:defRPr>
              </a:pPr>
              <a:r>
                <a:t>B: 133</a:t>
              </a:r>
            </a:p>
          </p:txBody>
        </p:sp>
      </p:grpSp>
      <p:grpSp>
        <p:nvGrpSpPr>
          <p:cNvPr id="57" name="Rectangle 29"/>
          <p:cNvGrpSpPr/>
          <p:nvPr/>
        </p:nvGrpSpPr>
        <p:grpSpPr>
          <a:xfrm>
            <a:off x="-838200" y="5400675"/>
            <a:ext cx="685800" cy="685800"/>
            <a:chOff x="0" y="0"/>
            <a:chExt cx="685800" cy="685800"/>
          </a:xfrm>
        </p:grpSpPr>
        <p:sp>
          <p:nvSpPr>
            <p:cNvPr id="55" name="Square"/>
            <p:cNvSpPr/>
            <p:nvPr/>
          </p:nvSpPr>
          <p:spPr>
            <a:xfrm>
              <a:off x="0" y="0"/>
              <a:ext cx="685800" cy="685800"/>
            </a:xfrm>
            <a:prstGeom prst="rect">
              <a:avLst/>
            </a:prstGeom>
            <a:solidFill>
              <a:srgbClr val="143762"/>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6" name="R: 20…"/>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20</a:t>
              </a:r>
            </a:p>
            <a:p>
              <a:pPr>
                <a:defRPr sz="1000" b="1">
                  <a:solidFill>
                    <a:srgbClr val="FFFFFF"/>
                  </a:solidFill>
                </a:defRPr>
              </a:pPr>
              <a:r>
                <a:t>G: 55</a:t>
              </a:r>
            </a:p>
            <a:p>
              <a:pPr>
                <a:defRPr sz="1000" b="1">
                  <a:solidFill>
                    <a:srgbClr val="FFFFFF"/>
                  </a:solidFill>
                </a:defRPr>
              </a:pPr>
              <a:r>
                <a:t>B: 98</a:t>
              </a:r>
            </a:p>
          </p:txBody>
        </p:sp>
      </p:grpSp>
      <p:grpSp>
        <p:nvGrpSpPr>
          <p:cNvPr id="60" name="Rectangle 30"/>
          <p:cNvGrpSpPr/>
          <p:nvPr/>
        </p:nvGrpSpPr>
        <p:grpSpPr>
          <a:xfrm>
            <a:off x="-838200" y="6172200"/>
            <a:ext cx="685800" cy="685800"/>
            <a:chOff x="0" y="0"/>
            <a:chExt cx="685800" cy="685800"/>
          </a:xfrm>
        </p:grpSpPr>
        <p:sp>
          <p:nvSpPr>
            <p:cNvPr id="58" name="Square"/>
            <p:cNvSpPr/>
            <p:nvPr/>
          </p:nvSpPr>
          <p:spPr>
            <a:xfrm>
              <a:off x="0" y="0"/>
              <a:ext cx="685800" cy="685800"/>
            </a:xfrm>
            <a:prstGeom prst="rect">
              <a:avLst/>
            </a:prstGeom>
            <a:solidFill>
              <a:srgbClr val="20A5DE"/>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59" name="R: 32…"/>
            <p:cNvSpPr txBox="1"/>
            <p:nvPr/>
          </p:nvSpPr>
          <p:spPr>
            <a:xfrm>
              <a:off x="45719" y="89707"/>
              <a:ext cx="594361" cy="506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000" b="1">
                  <a:solidFill>
                    <a:srgbClr val="FFFFFF"/>
                  </a:solidFill>
                </a:defRPr>
              </a:pPr>
              <a:r>
                <a:t>R: 32</a:t>
              </a:r>
            </a:p>
            <a:p>
              <a:pPr>
                <a:defRPr sz="1000" b="1">
                  <a:solidFill>
                    <a:srgbClr val="FFFFFF"/>
                  </a:solidFill>
                </a:defRPr>
              </a:pPr>
              <a:r>
                <a:t>G: 165</a:t>
              </a:r>
            </a:p>
            <a:p>
              <a:pPr>
                <a:defRPr sz="1000" b="1">
                  <a:solidFill>
                    <a:srgbClr val="FFFFFF"/>
                  </a:solidFill>
                </a:defRPr>
              </a:pPr>
              <a:r>
                <a:t>B: 222</a:t>
              </a:r>
            </a:p>
          </p:txBody>
        </p:sp>
      </p:grpSp>
      <p:sp>
        <p:nvSpPr>
          <p:cNvPr id="61" name="Slide Number"/>
          <p:cNvSpPr txBox="1">
            <a:spLocks noGrp="1"/>
          </p:cNvSpPr>
          <p:nvPr>
            <p:ph type="sldNum" sz="quarter" idx="2"/>
          </p:nvPr>
        </p:nvSpPr>
        <p:spPr>
          <a:xfrm>
            <a:off x="11598134" y="84241"/>
            <a:ext cx="301909" cy="288825"/>
          </a:xfrm>
          <a:prstGeom prst="rect">
            <a:avLst/>
          </a:prstGeom>
          <a:ln w="12700">
            <a:miter lim="400000"/>
          </a:ln>
        </p:spPr>
        <p:txBody>
          <a:bodyPr wrap="none" lIns="45719" rIns="45719" anchor="ctr">
            <a:spAutoFit/>
          </a:bodyPr>
          <a:lstStyle>
            <a:lvl1pPr>
              <a:defRPr b="1">
                <a:solidFill>
                  <a:srgbClr val="FFFFFF"/>
                </a:solidFill>
              </a:defRPr>
            </a:lvl1pPr>
          </a:lstStyle>
          <a:p>
            <a:fld id="{86CB4B4D-7CA3-9044-876B-883B54F8677D}" type="slidenum">
              <a:t>‹#›</a:t>
            </a:fld>
            <a:endParaRPr/>
          </a:p>
        </p:txBody>
      </p:sp>
      <p:sp>
        <p:nvSpPr>
          <p:cNvPr id="62" name="Title Text"/>
          <p:cNvSpPr txBox="1">
            <a:spLocks noGrp="1"/>
          </p:cNvSpPr>
          <p:nvPr>
            <p:ph type="title"/>
          </p:nvPr>
        </p:nvSpPr>
        <p:spPr>
          <a:xfrm>
            <a:off x="370112" y="535820"/>
            <a:ext cx="11136088" cy="819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r>
              <a:t>Title Text</a:t>
            </a:r>
          </a:p>
        </p:txBody>
      </p:sp>
      <p:sp>
        <p:nvSpPr>
          <p:cNvPr id="63" name="Body Level One…"/>
          <p:cNvSpPr txBox="1">
            <a:spLocks noGrp="1"/>
          </p:cNvSpPr>
          <p:nvPr>
            <p:ph type="body" idx="1"/>
          </p:nvPr>
        </p:nvSpPr>
        <p:spPr>
          <a:xfrm>
            <a:off x="381000" y="1676400"/>
            <a:ext cx="11230430" cy="4597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5pPr>
      <a:lvl6pPr marL="0" marR="0" indent="435436"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6pPr>
      <a:lvl7pPr marL="0" marR="0" indent="870875"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7pPr>
      <a:lvl8pPr marL="0" marR="0" indent="1306312"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8pPr>
      <a:lvl9pPr marL="0" marR="0" indent="1741748"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1pPr>
      <a:lvl2pPr marL="512545" marR="0" indent="-170848"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2pPr>
      <a:lvl3pPr marL="854243" marR="0" indent="-170848"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3pPr>
      <a:lvl4pPr marL="1195940" marR="0" indent="-170848"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4pPr>
      <a:lvl5pPr marL="1539150" marR="0" indent="-172360"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5pPr>
      <a:lvl6pPr marL="2032040" marR="0" indent="-229814"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6pPr>
      <a:lvl7pPr marL="2467477" marR="0" indent="-229814"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7pPr>
      <a:lvl8pPr marL="2902915" marR="0" indent="-229814"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8pPr>
      <a:lvl9pPr marL="3338352" marR="0" indent="-229814" algn="l" defTabSz="914400" rtl="0" latinLnBrk="0">
        <a:lnSpc>
          <a:spcPct val="100000"/>
        </a:lnSpc>
        <a:spcBef>
          <a:spcPts val="400"/>
        </a:spcBef>
        <a:spcAft>
          <a:spcPts val="0"/>
        </a:spcAft>
        <a:buClr>
          <a:srgbClr val="F26125"/>
        </a:buClr>
        <a:buSzPct val="100000"/>
        <a:buFont typeface="Arial"/>
        <a:buChar char="–"/>
        <a:tabLst/>
        <a:defRPr sz="2000" b="0" i="0" u="none" strike="noStrike" cap="none" spc="0" baseline="0">
          <a:solidFill>
            <a:srgbClr val="000000"/>
          </a:solidFill>
          <a:uFillTx/>
          <a:latin typeface="+mn-lt"/>
          <a:ea typeface="+mn-ea"/>
          <a:cs typeface="+mn-cs"/>
          <a:sym typeface="Arial"/>
        </a:defRPr>
      </a:lvl9pPr>
    </p:bodyStyle>
    <p:otherStyle>
      <a:lvl1pPr marL="0" marR="0" indent="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1.m4a"/><Relationship Id="rId1" Type="http://schemas.openxmlformats.org/officeDocument/2006/relationships/audio" Target="NULL"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2.m4a"/><Relationship Id="rId1" Type="http://schemas.openxmlformats.org/officeDocument/2006/relationships/audio" Target="NULL"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3.m4a"/><Relationship Id="rId1" Type="http://schemas.openxmlformats.org/officeDocument/2006/relationships/audio" Target="NULL"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4.m4a"/><Relationship Id="rId1" Type="http://schemas.openxmlformats.org/officeDocument/2006/relationships/audio" Target="NULL"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6.m4a"/><Relationship Id="rId1" Type="http://schemas.openxmlformats.org/officeDocument/2006/relationships/audio" Target="NULL"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8.m4a"/><Relationship Id="rId1" Type="http://schemas.openxmlformats.org/officeDocument/2006/relationships/audio" Target="NULL" TargetMode="Externa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9.m4a"/><Relationship Id="rId1" Type="http://schemas.openxmlformats.org/officeDocument/2006/relationships/audio" Target="NULL"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0.m4a"/><Relationship Id="rId1" Type="http://schemas.openxmlformats.org/officeDocument/2006/relationships/audio" Target="NULL"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1.m4a"/><Relationship Id="rId1" Type="http://schemas.openxmlformats.org/officeDocument/2006/relationships/audio" Target="NULL"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2.m4a"/><Relationship Id="rId1" Type="http://schemas.openxmlformats.org/officeDocument/2006/relationships/audio" Target="NULL"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3.m4a"/><Relationship Id="rId1" Type="http://schemas.openxmlformats.org/officeDocument/2006/relationships/audio" Target="NULL" TargetMode="Externa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3.xml"/><Relationship Id="rId7" Type="http://schemas.openxmlformats.org/officeDocument/2006/relationships/image" Target="../media/image32.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5.m4a"/><Relationship Id="rId1" Type="http://schemas.openxmlformats.org/officeDocument/2006/relationships/audio" Target="NULL" TargetMode="Externa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6.m4a"/><Relationship Id="rId1" Type="http://schemas.openxmlformats.org/officeDocument/2006/relationships/audio" Target="NULL" TargetMode="Externa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7.m4a"/><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8.m4a"/><Relationship Id="rId1" Type="http://schemas.openxmlformats.org/officeDocument/2006/relationships/audio" Target="NULL" TargetMode="Externa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hyperlink" Target="https://forms.office.com/Pages/ResponsePage.aspx?id=2IGqoZd4C0Gish0ZACS3-FJlfq1ekSdJgiM562ClGVZUQkJPQllaMkdHTVkzMEUxQ0I4MUtCR0hDOC4u"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mayoclinic.org/tests-procedures/laminectomy/multimedia/laminectomy/img-20006364" TargetMode="External"/><Relationship Id="rId2" Type="http://schemas.openxmlformats.org/officeDocument/2006/relationships/hyperlink" Target="https://www.mayoclinic.org/diseases-conditions/herniated-disk/multimedia/diskectomy/img-20008514" TargetMode="Externa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 name="Title 1"/>
          <p:cNvSpPr txBox="1">
            <a:spLocks noGrp="1"/>
          </p:cNvSpPr>
          <p:nvPr>
            <p:ph type="title"/>
          </p:nvPr>
        </p:nvSpPr>
        <p:spPr>
          <a:xfrm>
            <a:off x="1309253" y="1143000"/>
            <a:ext cx="6400802" cy="1219201"/>
          </a:xfrm>
          <a:prstGeom prst="rect">
            <a:avLst/>
          </a:prstGeom>
        </p:spPr>
        <p:txBody>
          <a:bodyPr/>
          <a:lstStyle/>
          <a:p>
            <a:r>
              <a:t>Clase de Preparación Para Cirugía de Columna</a:t>
            </a:r>
          </a:p>
        </p:txBody>
      </p:sp>
      <p:sp>
        <p:nvSpPr>
          <p:cNvPr id="2755" name="Text Placeholder 3"/>
          <p:cNvSpPr txBox="1">
            <a:spLocks noGrp="1"/>
          </p:cNvSpPr>
          <p:nvPr>
            <p:ph type="body" sz="quarter" idx="1"/>
          </p:nvPr>
        </p:nvSpPr>
        <p:spPr>
          <a:xfrm>
            <a:off x="1321792" y="2410703"/>
            <a:ext cx="3443156" cy="810669"/>
          </a:xfrm>
          <a:prstGeom prst="rect">
            <a:avLst/>
          </a:prstGeom>
        </p:spPr>
        <p:txBody>
          <a:bodyPr/>
          <a:lstStyle>
            <a:lvl1pPr algn="l"/>
          </a:lstStyle>
          <a:p>
            <a:r>
              <a:rPr lang="en-US" sz="1200" dirty="0"/>
              <a:t>Created by: </a:t>
            </a:r>
            <a:r>
              <a:rPr sz="1200" dirty="0"/>
              <a:t>Christopher Ingram BSN, RN-ONC</a:t>
            </a:r>
            <a:endParaRPr lang="en-US" sz="1200" dirty="0"/>
          </a:p>
          <a:p>
            <a:r>
              <a:rPr lang="en-US" sz="1200" dirty="0"/>
              <a:t>Translated by: Dr. Virgilio Matheus</a:t>
            </a:r>
          </a:p>
          <a:p>
            <a:r>
              <a:rPr lang="en-US" sz="1200" dirty="0"/>
              <a:t>Audio Recording: Catalina Davalos, PT, DPT</a:t>
            </a:r>
          </a:p>
          <a:p>
            <a:endParaRPr dirty="0"/>
          </a:p>
        </p:txBody>
      </p:sp>
    </p:spTree>
  </p:cSld>
  <p:clrMapOvr>
    <a:masterClrMapping/>
  </p:clrMapOvr>
  <p:transition spd="slow" advClick="0" advTm="5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5"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816" name="Title 1"/>
          <p:cNvSpPr txBox="1">
            <a:spLocks noGrp="1"/>
          </p:cNvSpPr>
          <p:nvPr>
            <p:ph type="title"/>
          </p:nvPr>
        </p:nvSpPr>
        <p:spPr>
          <a:xfrm>
            <a:off x="370113" y="535820"/>
            <a:ext cx="11136087" cy="819905"/>
          </a:xfrm>
          <a:prstGeom prst="rect">
            <a:avLst/>
          </a:prstGeom>
        </p:spPr>
        <p:txBody>
          <a:bodyPr/>
          <a:lstStyle/>
          <a:p>
            <a:r>
              <a:t>Preparativos - Continuación</a:t>
            </a:r>
          </a:p>
        </p:txBody>
      </p:sp>
      <p:sp>
        <p:nvSpPr>
          <p:cNvPr id="2817" name="Content Placeholder 2"/>
          <p:cNvSpPr txBox="1">
            <a:spLocks noGrp="1"/>
          </p:cNvSpPr>
          <p:nvPr>
            <p:ph type="body" idx="1"/>
          </p:nvPr>
        </p:nvSpPr>
        <p:spPr>
          <a:xfrm>
            <a:off x="380999" y="1676400"/>
            <a:ext cx="11230431" cy="4597187"/>
          </a:xfrm>
          <a:prstGeom prst="rect">
            <a:avLst/>
          </a:prstGeom>
        </p:spPr>
        <p:txBody>
          <a:bodyPr/>
          <a:lstStyle/>
          <a:p>
            <a:r>
              <a:rPr dirty="0" err="1"/>
              <a:t>Recomendamos</a:t>
            </a:r>
            <a:r>
              <a:rPr dirty="0"/>
              <a:t> que </a:t>
            </a:r>
            <a:r>
              <a:rPr dirty="0" err="1"/>
              <a:t>alguien</a:t>
            </a:r>
            <a:r>
              <a:rPr dirty="0"/>
              <a:t> </a:t>
            </a:r>
            <a:r>
              <a:rPr dirty="0" err="1"/>
              <a:t>te</a:t>
            </a:r>
            <a:r>
              <a:rPr dirty="0"/>
              <a:t> </a:t>
            </a:r>
            <a:r>
              <a:rPr dirty="0" err="1"/>
              <a:t>ayude</a:t>
            </a:r>
            <a:r>
              <a:rPr dirty="0"/>
              <a:t> a mover </a:t>
            </a:r>
            <a:r>
              <a:rPr dirty="0" err="1"/>
              <a:t>tus</a:t>
            </a:r>
            <a:r>
              <a:rPr dirty="0"/>
              <a:t> </a:t>
            </a:r>
            <a:r>
              <a:rPr dirty="0" err="1"/>
              <a:t>utensilios</a:t>
            </a:r>
            <a:r>
              <a:rPr dirty="0"/>
              <a:t> </a:t>
            </a:r>
            <a:r>
              <a:rPr dirty="0" err="1"/>
              <a:t>esenciales</a:t>
            </a:r>
            <a:r>
              <a:rPr dirty="0"/>
              <a:t> de </a:t>
            </a:r>
            <a:r>
              <a:rPr dirty="0" err="1"/>
              <a:t>cocina</a:t>
            </a:r>
            <a:r>
              <a:rPr dirty="0"/>
              <a:t> a la </a:t>
            </a:r>
            <a:r>
              <a:rPr dirty="0" err="1"/>
              <a:t>altura</a:t>
            </a:r>
            <a:r>
              <a:rPr dirty="0"/>
              <a:t> de </a:t>
            </a:r>
            <a:r>
              <a:rPr dirty="0" err="1"/>
              <a:t>tu</a:t>
            </a:r>
            <a:r>
              <a:rPr dirty="0"/>
              <a:t> </a:t>
            </a:r>
            <a:r>
              <a:rPr dirty="0" err="1"/>
              <a:t>cintura</a:t>
            </a:r>
            <a:r>
              <a:rPr dirty="0"/>
              <a:t> para que </a:t>
            </a:r>
            <a:r>
              <a:rPr dirty="0" err="1"/>
              <a:t>puedas</a:t>
            </a:r>
            <a:r>
              <a:rPr dirty="0"/>
              <a:t> </a:t>
            </a:r>
            <a:r>
              <a:rPr dirty="0" err="1"/>
              <a:t>alcanzarlos</a:t>
            </a:r>
            <a:r>
              <a:rPr dirty="0"/>
              <a:t> </a:t>
            </a:r>
            <a:r>
              <a:rPr dirty="0" err="1"/>
              <a:t>fácilmente</a:t>
            </a:r>
            <a:r>
              <a:rPr dirty="0"/>
              <a:t>.</a:t>
            </a:r>
          </a:p>
          <a:p>
            <a:endParaRPr dirty="0"/>
          </a:p>
          <a:p>
            <a:r>
              <a:rPr dirty="0" err="1"/>
              <a:t>Podría</a:t>
            </a:r>
            <a:r>
              <a:rPr dirty="0"/>
              <a:t> ser </a:t>
            </a:r>
            <a:r>
              <a:rPr dirty="0" err="1"/>
              <a:t>bueno</a:t>
            </a:r>
            <a:r>
              <a:rPr dirty="0"/>
              <a:t> </a:t>
            </a:r>
            <a:r>
              <a:rPr dirty="0" err="1"/>
              <a:t>tener</a:t>
            </a:r>
            <a:r>
              <a:rPr dirty="0"/>
              <a:t> </a:t>
            </a:r>
            <a:r>
              <a:rPr dirty="0" err="1"/>
              <a:t>algunas</a:t>
            </a:r>
            <a:r>
              <a:rPr dirty="0"/>
              <a:t> </a:t>
            </a:r>
            <a:r>
              <a:rPr dirty="0" err="1"/>
              <a:t>comidas</a:t>
            </a:r>
            <a:r>
              <a:rPr dirty="0"/>
              <a:t> </a:t>
            </a:r>
            <a:r>
              <a:rPr dirty="0" err="1"/>
              <a:t>preparadas</a:t>
            </a:r>
            <a:r>
              <a:rPr dirty="0"/>
              <a:t> de </a:t>
            </a:r>
            <a:r>
              <a:rPr dirty="0" err="1"/>
              <a:t>antemano</a:t>
            </a:r>
            <a:r>
              <a:rPr dirty="0"/>
              <a:t> que </a:t>
            </a:r>
            <a:r>
              <a:rPr dirty="0" err="1"/>
              <a:t>puedan</a:t>
            </a:r>
            <a:r>
              <a:rPr dirty="0"/>
              <a:t> ser </a:t>
            </a:r>
            <a:r>
              <a:rPr dirty="0" err="1"/>
              <a:t>congeladas</a:t>
            </a:r>
            <a:r>
              <a:rPr dirty="0"/>
              <a:t> y </a:t>
            </a:r>
            <a:r>
              <a:rPr dirty="0" err="1"/>
              <a:t>recalentadas</a:t>
            </a:r>
            <a:r>
              <a:rPr dirty="0"/>
              <a:t> de </a:t>
            </a:r>
            <a:r>
              <a:rPr dirty="0" err="1"/>
              <a:t>manera</a:t>
            </a:r>
            <a:r>
              <a:rPr dirty="0"/>
              <a:t> </a:t>
            </a:r>
            <a:r>
              <a:rPr dirty="0" err="1"/>
              <a:t>fácil</a:t>
            </a:r>
            <a:r>
              <a:rPr dirty="0"/>
              <a:t> para </a:t>
            </a:r>
            <a:r>
              <a:rPr dirty="0" err="1"/>
              <a:t>cuando</a:t>
            </a:r>
            <a:r>
              <a:rPr dirty="0"/>
              <a:t> </a:t>
            </a:r>
            <a:r>
              <a:rPr dirty="0" err="1"/>
              <a:t>regreses</a:t>
            </a:r>
            <a:r>
              <a:rPr dirty="0"/>
              <a:t> a casa.</a:t>
            </a:r>
          </a:p>
          <a:p>
            <a:endParaRPr dirty="0"/>
          </a:p>
          <a:p>
            <a:r>
              <a:rPr dirty="0" err="1"/>
              <a:t>Duerme</a:t>
            </a:r>
            <a:r>
              <a:rPr dirty="0"/>
              <a:t> </a:t>
            </a:r>
            <a:r>
              <a:rPr dirty="0" err="1"/>
              <a:t>en</a:t>
            </a:r>
            <a:r>
              <a:rPr dirty="0"/>
              <a:t> </a:t>
            </a:r>
            <a:r>
              <a:rPr dirty="0" err="1"/>
              <a:t>tu</a:t>
            </a:r>
            <a:r>
              <a:rPr dirty="0"/>
              <a:t> </a:t>
            </a:r>
            <a:r>
              <a:rPr dirty="0" err="1"/>
              <a:t>misma</a:t>
            </a:r>
            <a:r>
              <a:rPr dirty="0"/>
              <a:t> </a:t>
            </a:r>
            <a:r>
              <a:rPr dirty="0" err="1"/>
              <a:t>cama</a:t>
            </a:r>
            <a:r>
              <a:rPr dirty="0"/>
              <a:t> </a:t>
            </a:r>
            <a:r>
              <a:rPr dirty="0" err="1"/>
              <a:t>luego</a:t>
            </a:r>
            <a:r>
              <a:rPr dirty="0"/>
              <a:t> de la </a:t>
            </a:r>
            <a:r>
              <a:rPr dirty="0" err="1"/>
              <a:t>cirugía</a:t>
            </a:r>
            <a:r>
              <a:rPr dirty="0"/>
              <a:t>. Las camas de </a:t>
            </a:r>
            <a:r>
              <a:rPr dirty="0" err="1"/>
              <a:t>agua</a:t>
            </a:r>
            <a:r>
              <a:rPr dirty="0"/>
              <a:t> no </a:t>
            </a:r>
            <a:r>
              <a:rPr dirty="0" err="1"/>
              <a:t>están</a:t>
            </a:r>
            <a:r>
              <a:rPr dirty="0"/>
              <a:t> </a:t>
            </a:r>
            <a:r>
              <a:rPr dirty="0" err="1"/>
              <a:t>recomendadas</a:t>
            </a:r>
            <a:r>
              <a:rPr dirty="0"/>
              <a:t>.</a:t>
            </a:r>
          </a:p>
          <a:p>
            <a:endParaRPr dirty="0"/>
          </a:p>
          <a:p>
            <a:r>
              <a:rPr dirty="0" err="1"/>
              <a:t>Elige</a:t>
            </a:r>
            <a:r>
              <a:rPr dirty="0"/>
              <a:t> una </a:t>
            </a:r>
            <a:r>
              <a:rPr dirty="0" err="1"/>
              <a:t>silla</a:t>
            </a:r>
            <a:r>
              <a:rPr dirty="0"/>
              <a:t> (</a:t>
            </a:r>
            <a:r>
              <a:rPr dirty="0" err="1"/>
              <a:t>preferiblemente</a:t>
            </a:r>
            <a:r>
              <a:rPr dirty="0"/>
              <a:t> con </a:t>
            </a:r>
            <a:r>
              <a:rPr dirty="0" err="1"/>
              <a:t>apoyabrazos</a:t>
            </a:r>
            <a:r>
              <a:rPr dirty="0"/>
              <a:t>) que sea </a:t>
            </a:r>
            <a:r>
              <a:rPr dirty="0" err="1"/>
              <a:t>cómoda</a:t>
            </a:r>
            <a:r>
              <a:rPr dirty="0"/>
              <a:t> y que sea </a:t>
            </a:r>
            <a:r>
              <a:rPr dirty="0" err="1"/>
              <a:t>fácil</a:t>
            </a:r>
            <a:r>
              <a:rPr dirty="0"/>
              <a:t> para </a:t>
            </a:r>
            <a:r>
              <a:rPr dirty="0" err="1"/>
              <a:t>ti</a:t>
            </a:r>
            <a:r>
              <a:rPr dirty="0"/>
              <a:t> </a:t>
            </a:r>
            <a:r>
              <a:rPr dirty="0" err="1"/>
              <a:t>sentarte</a:t>
            </a:r>
            <a:r>
              <a:rPr dirty="0"/>
              <a:t> y </a:t>
            </a:r>
            <a:r>
              <a:rPr dirty="0" err="1"/>
              <a:t>pararte</a:t>
            </a:r>
            <a:r>
              <a:rPr dirty="0"/>
              <a:t>.</a:t>
            </a:r>
          </a:p>
          <a:p>
            <a:endParaRPr dirty="0"/>
          </a:p>
          <a:p>
            <a:r>
              <a:rPr dirty="0" err="1"/>
              <a:t>Considera</a:t>
            </a:r>
            <a:r>
              <a:rPr dirty="0"/>
              <a:t> </a:t>
            </a:r>
            <a:r>
              <a:rPr dirty="0" err="1"/>
              <a:t>como</a:t>
            </a:r>
            <a:r>
              <a:rPr dirty="0"/>
              <a:t> vas a </a:t>
            </a:r>
            <a:r>
              <a:rPr dirty="0" err="1"/>
              <a:t>entrar</a:t>
            </a:r>
            <a:r>
              <a:rPr dirty="0"/>
              <a:t> a </a:t>
            </a:r>
            <a:r>
              <a:rPr dirty="0" err="1"/>
              <a:t>tu</a:t>
            </a:r>
            <a:r>
              <a:rPr dirty="0"/>
              <a:t> </a:t>
            </a:r>
            <a:r>
              <a:rPr dirty="0" err="1"/>
              <a:t>hogar</a:t>
            </a:r>
            <a:r>
              <a:rPr dirty="0"/>
              <a:t>. ¿</a:t>
            </a:r>
            <a:r>
              <a:rPr dirty="0" err="1"/>
              <a:t>Tienes</a:t>
            </a:r>
            <a:r>
              <a:rPr dirty="0"/>
              <a:t> </a:t>
            </a:r>
            <a:r>
              <a:rPr dirty="0" err="1"/>
              <a:t>escalones</a:t>
            </a:r>
            <a:r>
              <a:rPr dirty="0"/>
              <a:t>? ¿Hay </a:t>
            </a:r>
            <a:r>
              <a:rPr dirty="0" err="1"/>
              <a:t>barandillas</a:t>
            </a:r>
            <a:r>
              <a:rPr dirty="0"/>
              <a:t> </a:t>
            </a:r>
            <a:r>
              <a:rPr dirty="0" err="1"/>
              <a:t>donde</a:t>
            </a:r>
            <a:r>
              <a:rPr dirty="0"/>
              <a:t> </a:t>
            </a:r>
            <a:r>
              <a:rPr dirty="0" err="1"/>
              <a:t>puedas</a:t>
            </a:r>
            <a:r>
              <a:rPr dirty="0"/>
              <a:t> </a:t>
            </a:r>
            <a:r>
              <a:rPr dirty="0" err="1"/>
              <a:t>apoyarte</a:t>
            </a:r>
            <a:r>
              <a:rPr dirty="0"/>
              <a:t>? Si no, ¿</a:t>
            </a:r>
            <a:r>
              <a:rPr dirty="0" err="1"/>
              <a:t>puedes</a:t>
            </a:r>
            <a:r>
              <a:rPr dirty="0"/>
              <a:t> </a:t>
            </a:r>
            <a:r>
              <a:rPr dirty="0" err="1"/>
              <a:t>conseguir</a:t>
            </a:r>
            <a:r>
              <a:rPr dirty="0"/>
              <a:t> que </a:t>
            </a:r>
            <a:r>
              <a:rPr dirty="0" err="1"/>
              <a:t>te</a:t>
            </a:r>
            <a:r>
              <a:rPr dirty="0"/>
              <a:t> </a:t>
            </a:r>
            <a:r>
              <a:rPr dirty="0" err="1"/>
              <a:t>instalen</a:t>
            </a:r>
            <a:r>
              <a:rPr dirty="0"/>
              <a:t> una?</a:t>
            </a:r>
          </a:p>
        </p:txBody>
      </p:sp>
      <p:pic>
        <p:nvPicPr>
          <p:cNvPr id="2" name="Recorded Sound">
            <a:hlinkClick r:id="" action="ppaction://media"/>
            <a:extLst>
              <a:ext uri="{FF2B5EF4-FFF2-40B4-BE49-F238E27FC236}">
                <a16:creationId xmlns:a16="http://schemas.microsoft.com/office/drawing/2014/main" id="{4045B264-8A12-4609-AED6-344459C1C598}"/>
              </a:ext>
            </a:extLst>
          </p:cNvPr>
          <p:cNvPicPr>
            <a:picLocks noChangeAspect="1"/>
          </p:cNvPicPr>
          <p:nvPr>
            <a:audioFile r:link="rId1"/>
            <p:extLst>
              <p:ext uri="{DAA4B4D4-6D71-4841-9C94-3DE7FCFB9230}">
                <p14:media xmlns:p14="http://schemas.microsoft.com/office/powerpoint/2010/main" r:embed="rId2">
                  <p14:trim st="1440" end="1992.3809"/>
                </p14:media>
              </p:ext>
            </p:extLst>
          </p:nvPr>
        </p:nvPicPr>
        <p:blipFill>
          <a:blip r:embed="rId4"/>
          <a:stretch>
            <a:fillRect/>
          </a:stretch>
        </p:blipFill>
        <p:spPr>
          <a:xfrm>
            <a:off x="11342688" y="5867187"/>
            <a:ext cx="406400" cy="406400"/>
          </a:xfrm>
          <a:prstGeom prst="rect">
            <a:avLst/>
          </a:prstGeom>
        </p:spPr>
      </p:pic>
    </p:spTree>
  </p:cSld>
  <p:clrMapOvr>
    <a:masterClrMapping/>
  </p:clrMapOvr>
  <p:transition spd="slow" advClick="0" advTm="3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1"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832" name="Title 1"/>
          <p:cNvSpPr txBox="1">
            <a:spLocks noGrp="1"/>
          </p:cNvSpPr>
          <p:nvPr>
            <p:ph type="title"/>
          </p:nvPr>
        </p:nvSpPr>
        <p:spPr>
          <a:xfrm>
            <a:off x="370113" y="535820"/>
            <a:ext cx="11136087" cy="819905"/>
          </a:xfrm>
          <a:prstGeom prst="rect">
            <a:avLst/>
          </a:prstGeom>
        </p:spPr>
        <p:txBody>
          <a:bodyPr/>
          <a:lstStyle/>
          <a:p>
            <a:r>
              <a:t>El cigarrillo y la cirugía</a:t>
            </a:r>
          </a:p>
        </p:txBody>
      </p:sp>
      <p:sp>
        <p:nvSpPr>
          <p:cNvPr id="2833" name="Content Placeholder 2"/>
          <p:cNvSpPr txBox="1">
            <a:spLocks noGrp="1"/>
          </p:cNvSpPr>
          <p:nvPr>
            <p:ph type="body" idx="1"/>
          </p:nvPr>
        </p:nvSpPr>
        <p:spPr>
          <a:xfrm>
            <a:off x="380999" y="1676400"/>
            <a:ext cx="11230431" cy="4597187"/>
          </a:xfrm>
          <a:prstGeom prst="rect">
            <a:avLst/>
          </a:prstGeom>
        </p:spPr>
        <p:txBody>
          <a:bodyPr/>
          <a:lstStyle/>
          <a:p>
            <a:r>
              <a:rPr dirty="0"/>
              <a:t>Deja de </a:t>
            </a:r>
            <a:r>
              <a:rPr dirty="0" err="1"/>
              <a:t>fumar</a:t>
            </a:r>
            <a:r>
              <a:rPr dirty="0"/>
              <a:t> para </a:t>
            </a:r>
            <a:r>
              <a:rPr dirty="0" err="1"/>
              <a:t>evitar</a:t>
            </a:r>
            <a:r>
              <a:rPr dirty="0"/>
              <a:t> lo </a:t>
            </a:r>
            <a:r>
              <a:rPr dirty="0" err="1"/>
              <a:t>siguiente</a:t>
            </a:r>
            <a:r>
              <a:rPr dirty="0"/>
              <a:t>:</a:t>
            </a:r>
          </a:p>
          <a:p>
            <a:pPr lvl="1">
              <a:buClr>
                <a:srgbClr val="CB392C"/>
              </a:buClr>
              <a:defRPr>
                <a:solidFill>
                  <a:srgbClr val="333333"/>
                </a:solidFill>
              </a:defRPr>
            </a:pPr>
            <a:r>
              <a:rPr dirty="0" err="1"/>
              <a:t>Reducción</a:t>
            </a:r>
            <a:r>
              <a:rPr dirty="0"/>
              <a:t> de la </a:t>
            </a:r>
            <a:r>
              <a:rPr dirty="0" err="1"/>
              <a:t>irrigación</a:t>
            </a:r>
            <a:r>
              <a:rPr dirty="0"/>
              <a:t> </a:t>
            </a:r>
            <a:r>
              <a:rPr dirty="0" err="1"/>
              <a:t>sanguínea</a:t>
            </a:r>
            <a:r>
              <a:rPr dirty="0"/>
              <a:t> a los </a:t>
            </a:r>
            <a:r>
              <a:rPr dirty="0" err="1"/>
              <a:t>huesos</a:t>
            </a:r>
            <a:r>
              <a:rPr dirty="0"/>
              <a:t>, </a:t>
            </a:r>
            <a:r>
              <a:rPr dirty="0" err="1"/>
              <a:t>músculos</a:t>
            </a:r>
            <a:r>
              <a:rPr dirty="0"/>
              <a:t>, </a:t>
            </a:r>
            <a:r>
              <a:rPr dirty="0" err="1"/>
              <a:t>articulaciones</a:t>
            </a:r>
            <a:r>
              <a:rPr dirty="0"/>
              <a:t> y </a:t>
            </a:r>
            <a:r>
              <a:rPr dirty="0" err="1"/>
              <a:t>otros</a:t>
            </a:r>
            <a:r>
              <a:rPr dirty="0"/>
              <a:t> </a:t>
            </a:r>
            <a:r>
              <a:rPr dirty="0" err="1"/>
              <a:t>tejidos</a:t>
            </a:r>
            <a:r>
              <a:rPr dirty="0"/>
              <a:t> </a:t>
            </a:r>
            <a:r>
              <a:rPr dirty="0" err="1"/>
              <a:t>en</a:t>
            </a:r>
            <a:r>
              <a:rPr dirty="0"/>
              <a:t> el </a:t>
            </a:r>
            <a:r>
              <a:rPr dirty="0" err="1"/>
              <a:t>cuerpo</a:t>
            </a:r>
            <a:r>
              <a:rPr dirty="0"/>
              <a:t>.</a:t>
            </a:r>
          </a:p>
          <a:p>
            <a:pPr lvl="1">
              <a:buClr>
                <a:srgbClr val="CB392C"/>
              </a:buClr>
              <a:defRPr>
                <a:solidFill>
                  <a:srgbClr val="333333"/>
                </a:solidFill>
              </a:defRPr>
            </a:pPr>
            <a:r>
              <a:rPr dirty="0" err="1"/>
              <a:t>Disminuye</a:t>
            </a:r>
            <a:r>
              <a:rPr dirty="0"/>
              <a:t> la </a:t>
            </a:r>
            <a:r>
              <a:rPr dirty="0" err="1"/>
              <a:t>mejoría</a:t>
            </a:r>
            <a:r>
              <a:rPr dirty="0"/>
              <a:t> de los </a:t>
            </a:r>
            <a:r>
              <a:rPr dirty="0" err="1"/>
              <a:t>huesos</a:t>
            </a:r>
            <a:r>
              <a:rPr dirty="0"/>
              <a:t>. El </a:t>
            </a:r>
            <a:r>
              <a:rPr dirty="0" err="1"/>
              <a:t>riesgo</a:t>
            </a:r>
            <a:r>
              <a:rPr dirty="0"/>
              <a:t> de que los </a:t>
            </a:r>
            <a:r>
              <a:rPr dirty="0" err="1"/>
              <a:t>huesos</a:t>
            </a:r>
            <a:r>
              <a:rPr dirty="0"/>
              <a:t> no se </a:t>
            </a:r>
            <a:r>
              <a:rPr dirty="0" err="1"/>
              <a:t>curen</a:t>
            </a:r>
            <a:r>
              <a:rPr dirty="0"/>
              <a:t> es </a:t>
            </a:r>
            <a:r>
              <a:rPr dirty="0" err="1"/>
              <a:t>casi</a:t>
            </a:r>
            <a:r>
              <a:rPr dirty="0"/>
              <a:t> 4 </a:t>
            </a:r>
            <a:r>
              <a:rPr dirty="0" err="1"/>
              <a:t>veces</a:t>
            </a:r>
            <a:r>
              <a:rPr dirty="0"/>
              <a:t> mayor </a:t>
            </a:r>
            <a:r>
              <a:rPr dirty="0" err="1"/>
              <a:t>en</a:t>
            </a:r>
            <a:r>
              <a:rPr dirty="0"/>
              <a:t> </a:t>
            </a:r>
            <a:r>
              <a:rPr dirty="0" err="1"/>
              <a:t>fumadores</a:t>
            </a:r>
            <a:r>
              <a:rPr dirty="0"/>
              <a:t> que </a:t>
            </a:r>
            <a:r>
              <a:rPr dirty="0" err="1"/>
              <a:t>en</a:t>
            </a:r>
            <a:r>
              <a:rPr dirty="0"/>
              <a:t> no </a:t>
            </a:r>
            <a:r>
              <a:rPr dirty="0" err="1"/>
              <a:t>fumadores</a:t>
            </a:r>
            <a:r>
              <a:rPr dirty="0"/>
              <a:t>. </a:t>
            </a:r>
          </a:p>
          <a:p>
            <a:pPr lvl="1">
              <a:buClr>
                <a:srgbClr val="CB392C"/>
              </a:buClr>
              <a:defRPr>
                <a:solidFill>
                  <a:srgbClr val="333333"/>
                </a:solidFill>
              </a:defRPr>
            </a:pPr>
            <a:r>
              <a:rPr dirty="0" err="1"/>
              <a:t>Aumento</a:t>
            </a:r>
            <a:r>
              <a:rPr dirty="0"/>
              <a:t> del </a:t>
            </a:r>
            <a:r>
              <a:rPr dirty="0" err="1"/>
              <a:t>riesgo</a:t>
            </a:r>
            <a:r>
              <a:rPr dirty="0"/>
              <a:t> de </a:t>
            </a:r>
            <a:r>
              <a:rPr dirty="0" err="1"/>
              <a:t>infecciones</a:t>
            </a:r>
            <a:r>
              <a:rPr dirty="0"/>
              <a:t> del sitio </a:t>
            </a:r>
            <a:r>
              <a:rPr dirty="0" err="1"/>
              <a:t>quirúrgico</a:t>
            </a:r>
            <a:r>
              <a:rPr dirty="0"/>
              <a:t>. Los </a:t>
            </a:r>
            <a:r>
              <a:rPr dirty="0" err="1"/>
              <a:t>fumadores</a:t>
            </a:r>
            <a:r>
              <a:rPr dirty="0"/>
              <a:t> </a:t>
            </a:r>
            <a:r>
              <a:rPr dirty="0" err="1"/>
              <a:t>tienen</a:t>
            </a:r>
            <a:r>
              <a:rPr dirty="0"/>
              <a:t> el doble de </a:t>
            </a:r>
            <a:r>
              <a:rPr dirty="0" err="1"/>
              <a:t>riesgo</a:t>
            </a:r>
            <a:r>
              <a:rPr dirty="0"/>
              <a:t> que los no </a:t>
            </a:r>
            <a:r>
              <a:rPr dirty="0" err="1"/>
              <a:t>fumadores</a:t>
            </a:r>
            <a:r>
              <a:rPr dirty="0"/>
              <a:t>.</a:t>
            </a:r>
          </a:p>
          <a:p>
            <a:pPr lvl="1">
              <a:buClr>
                <a:srgbClr val="CB392C"/>
              </a:buClr>
              <a:defRPr>
                <a:solidFill>
                  <a:srgbClr val="333333"/>
                </a:solidFill>
              </a:defRPr>
            </a:pPr>
            <a:r>
              <a:rPr dirty="0" err="1"/>
              <a:t>Aumento</a:t>
            </a:r>
            <a:r>
              <a:rPr dirty="0"/>
              <a:t> del </a:t>
            </a:r>
            <a:r>
              <a:rPr dirty="0" err="1"/>
              <a:t>riesgo</a:t>
            </a:r>
            <a:r>
              <a:rPr dirty="0"/>
              <a:t> de </a:t>
            </a:r>
            <a:r>
              <a:rPr dirty="0" err="1"/>
              <a:t>complicaciones</a:t>
            </a:r>
            <a:r>
              <a:rPr dirty="0"/>
              <a:t> </a:t>
            </a:r>
            <a:r>
              <a:rPr dirty="0" err="1"/>
              <a:t>cardíacas</a:t>
            </a:r>
            <a:r>
              <a:rPr dirty="0"/>
              <a:t> y </a:t>
            </a:r>
            <a:r>
              <a:rPr dirty="0" err="1"/>
              <a:t>pulmonares</a:t>
            </a:r>
            <a:r>
              <a:rPr dirty="0"/>
              <a:t> </a:t>
            </a:r>
            <a:r>
              <a:rPr dirty="0" err="1"/>
              <a:t>durante</a:t>
            </a:r>
            <a:r>
              <a:rPr dirty="0"/>
              <a:t> la </a:t>
            </a:r>
            <a:r>
              <a:rPr dirty="0" err="1"/>
              <a:t>cirugía</a:t>
            </a:r>
            <a:r>
              <a:rPr dirty="0"/>
              <a:t>.</a:t>
            </a:r>
          </a:p>
          <a:p>
            <a:pPr lvl="1">
              <a:buClr>
                <a:srgbClr val="CB392C"/>
              </a:buClr>
              <a:defRPr>
                <a:solidFill>
                  <a:srgbClr val="333333"/>
                </a:solidFill>
              </a:defRPr>
            </a:pPr>
            <a:r>
              <a:rPr dirty="0" err="1"/>
              <a:t>Aumento</a:t>
            </a:r>
            <a:r>
              <a:rPr dirty="0"/>
              <a:t> del </a:t>
            </a:r>
            <a:r>
              <a:rPr dirty="0" err="1"/>
              <a:t>riesgo</a:t>
            </a:r>
            <a:r>
              <a:rPr dirty="0"/>
              <a:t> de ser </a:t>
            </a:r>
            <a:r>
              <a:rPr dirty="0" err="1"/>
              <a:t>admitido</a:t>
            </a:r>
            <a:r>
              <a:rPr dirty="0"/>
              <a:t> a una </a:t>
            </a:r>
            <a:r>
              <a:rPr dirty="0" err="1"/>
              <a:t>unidad</a:t>
            </a:r>
            <a:r>
              <a:rPr dirty="0"/>
              <a:t> de </a:t>
            </a:r>
            <a:r>
              <a:rPr dirty="0" err="1"/>
              <a:t>cuidados</a:t>
            </a:r>
            <a:r>
              <a:rPr dirty="0"/>
              <a:t> </a:t>
            </a:r>
            <a:r>
              <a:rPr dirty="0" err="1"/>
              <a:t>intensivos</a:t>
            </a:r>
            <a:r>
              <a:rPr dirty="0"/>
              <a:t> (UCI) </a:t>
            </a:r>
            <a:r>
              <a:rPr dirty="0" err="1"/>
              <a:t>luego</a:t>
            </a:r>
            <a:r>
              <a:rPr dirty="0"/>
              <a:t> de la </a:t>
            </a:r>
            <a:r>
              <a:rPr dirty="0" err="1"/>
              <a:t>cirugía</a:t>
            </a:r>
            <a:r>
              <a:rPr dirty="0"/>
              <a:t>.</a:t>
            </a:r>
          </a:p>
          <a:p>
            <a:pPr lvl="1">
              <a:buClr>
                <a:srgbClr val="CB392C"/>
              </a:buClr>
              <a:defRPr>
                <a:solidFill>
                  <a:srgbClr val="333333"/>
                </a:solidFill>
              </a:defRPr>
            </a:pPr>
            <a:r>
              <a:rPr dirty="0" err="1"/>
              <a:t>Aumento</a:t>
            </a:r>
            <a:r>
              <a:rPr dirty="0"/>
              <a:t> del </a:t>
            </a:r>
            <a:r>
              <a:rPr dirty="0" err="1"/>
              <a:t>riesgo</a:t>
            </a:r>
            <a:r>
              <a:rPr dirty="0"/>
              <a:t> de una </a:t>
            </a:r>
            <a:r>
              <a:rPr dirty="0" err="1"/>
              <a:t>estadía</a:t>
            </a:r>
            <a:r>
              <a:rPr dirty="0"/>
              <a:t> </a:t>
            </a:r>
            <a:r>
              <a:rPr dirty="0" err="1"/>
              <a:t>hospitalaria</a:t>
            </a:r>
            <a:r>
              <a:rPr dirty="0"/>
              <a:t> mas </a:t>
            </a:r>
            <a:r>
              <a:rPr dirty="0" err="1"/>
              <a:t>larga</a:t>
            </a:r>
            <a:r>
              <a:rPr dirty="0"/>
              <a:t> </a:t>
            </a:r>
            <a:r>
              <a:rPr dirty="0" err="1"/>
              <a:t>luego</a:t>
            </a:r>
            <a:r>
              <a:rPr dirty="0"/>
              <a:t> de la </a:t>
            </a:r>
            <a:r>
              <a:rPr dirty="0" err="1"/>
              <a:t>cirugía</a:t>
            </a:r>
            <a:r>
              <a:rPr dirty="0"/>
              <a:t>.</a:t>
            </a:r>
          </a:p>
          <a:p>
            <a:pPr lvl="1">
              <a:buClr>
                <a:srgbClr val="CB392C"/>
              </a:buClr>
              <a:defRPr>
                <a:solidFill>
                  <a:srgbClr val="333333"/>
                </a:solidFill>
              </a:defRPr>
            </a:pPr>
            <a:r>
              <a:rPr dirty="0" err="1"/>
              <a:t>Aumento</a:t>
            </a:r>
            <a:r>
              <a:rPr dirty="0"/>
              <a:t> del </a:t>
            </a:r>
            <a:r>
              <a:rPr dirty="0" err="1"/>
              <a:t>riesgo</a:t>
            </a:r>
            <a:r>
              <a:rPr dirty="0"/>
              <a:t> de </a:t>
            </a:r>
            <a:r>
              <a:rPr dirty="0" err="1"/>
              <a:t>readmisión</a:t>
            </a:r>
            <a:r>
              <a:rPr dirty="0"/>
              <a:t> al hospital </a:t>
            </a:r>
            <a:r>
              <a:rPr dirty="0" err="1"/>
              <a:t>luego</a:t>
            </a:r>
            <a:r>
              <a:rPr dirty="0"/>
              <a:t> de la </a:t>
            </a:r>
            <a:r>
              <a:rPr dirty="0" err="1"/>
              <a:t>cirugía</a:t>
            </a:r>
            <a:r>
              <a:rPr dirty="0"/>
              <a:t>.</a:t>
            </a:r>
          </a:p>
          <a:p>
            <a:pPr lvl="1">
              <a:buClr>
                <a:srgbClr val="CB392C"/>
              </a:buClr>
              <a:defRPr>
                <a:solidFill>
                  <a:srgbClr val="333333"/>
                </a:solidFill>
              </a:defRPr>
            </a:pPr>
            <a:r>
              <a:rPr dirty="0" err="1"/>
              <a:t>Aumento</a:t>
            </a:r>
            <a:r>
              <a:rPr dirty="0"/>
              <a:t> del </a:t>
            </a:r>
            <a:r>
              <a:rPr dirty="0" err="1"/>
              <a:t>riesgo</a:t>
            </a:r>
            <a:r>
              <a:rPr dirty="0"/>
              <a:t> de </a:t>
            </a:r>
            <a:r>
              <a:rPr dirty="0" err="1"/>
              <a:t>muerte</a:t>
            </a:r>
            <a:r>
              <a:rPr dirty="0"/>
              <a:t> </a:t>
            </a:r>
            <a:r>
              <a:rPr dirty="0" err="1"/>
              <a:t>en</a:t>
            </a:r>
            <a:r>
              <a:rPr dirty="0"/>
              <a:t> el hospital.</a:t>
            </a:r>
          </a:p>
        </p:txBody>
      </p:sp>
      <p:pic>
        <p:nvPicPr>
          <p:cNvPr id="2834" name="Picture 3" descr="Picture 3"/>
          <p:cNvPicPr>
            <a:picLocks noChangeAspect="1"/>
          </p:cNvPicPr>
          <p:nvPr/>
        </p:nvPicPr>
        <p:blipFill>
          <a:blip r:embed="rId4"/>
          <a:stretch>
            <a:fillRect/>
          </a:stretch>
        </p:blipFill>
        <p:spPr>
          <a:xfrm>
            <a:off x="9686473" y="4766192"/>
            <a:ext cx="2086427" cy="1688065"/>
          </a:xfrm>
          <a:prstGeom prst="rect">
            <a:avLst/>
          </a:prstGeom>
          <a:ln w="12700">
            <a:miter lim="400000"/>
          </a:ln>
        </p:spPr>
      </p:pic>
      <p:pic>
        <p:nvPicPr>
          <p:cNvPr id="2" name="Recorded Sound">
            <a:hlinkClick r:id="" action="ppaction://media"/>
            <a:extLst>
              <a:ext uri="{FF2B5EF4-FFF2-40B4-BE49-F238E27FC236}">
                <a16:creationId xmlns:a16="http://schemas.microsoft.com/office/drawing/2014/main" id="{2DC48F3E-5CB3-4CC3-95DD-702D9F5812F5}"/>
              </a:ext>
            </a:extLst>
          </p:cNvPr>
          <p:cNvPicPr>
            <a:picLocks noChangeAspect="1"/>
          </p:cNvPicPr>
          <p:nvPr>
            <a:audioFile r:link="rId1"/>
            <p:extLst>
              <p:ext uri="{DAA4B4D4-6D71-4841-9C94-3DE7FCFB9230}">
                <p14:media xmlns:p14="http://schemas.microsoft.com/office/powerpoint/2010/main" r:embed="rId2">
                  <p14:trim st="1804" end="1730.3197"/>
                </p14:media>
              </p:ext>
            </p:extLst>
          </p:nvPr>
        </p:nvPicPr>
        <p:blipFill>
          <a:blip r:embed="rId5"/>
          <a:stretch>
            <a:fillRect/>
          </a:stretch>
        </p:blipFill>
        <p:spPr>
          <a:xfrm>
            <a:off x="11342688" y="6047857"/>
            <a:ext cx="406400" cy="406400"/>
          </a:xfrm>
          <a:prstGeom prst="rect">
            <a:avLst/>
          </a:prstGeom>
        </p:spPr>
      </p:pic>
    </p:spTree>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837" name="Title 1"/>
          <p:cNvSpPr txBox="1">
            <a:spLocks noGrp="1"/>
          </p:cNvSpPr>
          <p:nvPr>
            <p:ph type="title"/>
          </p:nvPr>
        </p:nvSpPr>
        <p:spPr>
          <a:xfrm>
            <a:off x="370113" y="535820"/>
            <a:ext cx="11136087" cy="819905"/>
          </a:xfrm>
          <a:prstGeom prst="rect">
            <a:avLst/>
          </a:prstGeom>
        </p:spPr>
        <p:txBody>
          <a:bodyPr/>
          <a:lstStyle/>
          <a:p>
            <a:r>
              <a:t>Pruebas Antes de la Admisión</a:t>
            </a:r>
          </a:p>
        </p:txBody>
      </p:sp>
      <p:sp>
        <p:nvSpPr>
          <p:cNvPr id="2838" name="Content Placeholder 2"/>
          <p:cNvSpPr txBox="1">
            <a:spLocks noGrp="1"/>
          </p:cNvSpPr>
          <p:nvPr>
            <p:ph type="body" idx="1"/>
          </p:nvPr>
        </p:nvSpPr>
        <p:spPr>
          <a:xfrm>
            <a:off x="380999" y="1676400"/>
            <a:ext cx="11230431" cy="4597187"/>
          </a:xfrm>
          <a:prstGeom prst="rect">
            <a:avLst/>
          </a:prstGeom>
        </p:spPr>
        <p:txBody>
          <a:bodyPr/>
          <a:lstStyle/>
          <a:p>
            <a:r>
              <a:t>Alrededor de una semana antes de la cirugía, tendrás que hacerte pruebas de sangre, entre otras pruebas. Estas ayudan a tu doctor a enfocar sus esfuerzos en resolver cualquier condición que necesite solución previo a tu cirugía. La oficina de tu cirujano agendará la cita por ti. Las pruebas pre-admisión usualmente se toman de 2 a 3 horas.</a:t>
            </a:r>
          </a:p>
          <a:p>
            <a:endParaRPr/>
          </a:p>
          <a:p>
            <a:pPr lvl="1">
              <a:buClr>
                <a:srgbClr val="CB392C"/>
              </a:buClr>
              <a:defRPr>
                <a:solidFill>
                  <a:srgbClr val="333333"/>
                </a:solidFill>
              </a:defRPr>
            </a:pPr>
            <a:r>
              <a:t>Por favor trae la siguiente información a tu cita:</a:t>
            </a:r>
          </a:p>
          <a:p>
            <a:pPr lvl="1">
              <a:buClr>
                <a:srgbClr val="CB392C"/>
              </a:buClr>
              <a:defRPr>
                <a:solidFill>
                  <a:srgbClr val="333333"/>
                </a:solidFill>
              </a:defRPr>
            </a:pPr>
            <a:r>
              <a:t>Una identificación con foto (como la licencia de conducir).</a:t>
            </a:r>
          </a:p>
          <a:p>
            <a:pPr lvl="1">
              <a:buClr>
                <a:srgbClr val="CB392C"/>
              </a:buClr>
              <a:defRPr>
                <a:solidFill>
                  <a:srgbClr val="333333"/>
                </a:solidFill>
              </a:defRPr>
            </a:pPr>
            <a:r>
              <a:t>Tu carnet del seguro.</a:t>
            </a:r>
          </a:p>
          <a:p>
            <a:pPr lvl="1">
              <a:buClr>
                <a:srgbClr val="CB392C"/>
              </a:buClr>
              <a:defRPr>
                <a:solidFill>
                  <a:srgbClr val="333333"/>
                </a:solidFill>
              </a:defRPr>
            </a:pPr>
            <a:r>
              <a:t>Una lista completa de todos los medicamentos que utilizas.</a:t>
            </a:r>
          </a:p>
          <a:p>
            <a:pPr lvl="1">
              <a:buClr>
                <a:srgbClr val="CB392C"/>
              </a:buClr>
              <a:defRPr>
                <a:solidFill>
                  <a:srgbClr val="333333"/>
                </a:solidFill>
              </a:defRPr>
            </a:pPr>
            <a:r>
              <a:t>Copias de cualquier prueba médica que te hayas hecho recientemente.</a:t>
            </a:r>
          </a:p>
          <a:p>
            <a:pPr lvl="1">
              <a:buClr>
                <a:srgbClr val="CB392C"/>
              </a:buClr>
              <a:defRPr>
                <a:solidFill>
                  <a:srgbClr val="333333"/>
                </a:solidFill>
              </a:defRPr>
            </a:pPr>
            <a:r>
              <a:t>Copia de tu testamento o poder legal (si lo tienes).</a:t>
            </a:r>
          </a:p>
        </p:txBody>
      </p:sp>
      <p:pic>
        <p:nvPicPr>
          <p:cNvPr id="2839" name="Picture 5" descr="Picture 5"/>
          <p:cNvPicPr>
            <a:picLocks noChangeAspect="1"/>
          </p:cNvPicPr>
          <p:nvPr/>
        </p:nvPicPr>
        <p:blipFill>
          <a:blip r:embed="rId4"/>
          <a:stretch>
            <a:fillRect/>
          </a:stretch>
        </p:blipFill>
        <p:spPr>
          <a:xfrm>
            <a:off x="152400" y="5486400"/>
            <a:ext cx="1219307" cy="1219307"/>
          </a:xfrm>
          <a:prstGeom prst="rect">
            <a:avLst/>
          </a:prstGeom>
          <a:ln w="12700">
            <a:miter lim="400000"/>
          </a:ln>
        </p:spPr>
      </p:pic>
      <p:pic>
        <p:nvPicPr>
          <p:cNvPr id="2840" name="Picture 6" descr="Picture 6"/>
          <p:cNvPicPr>
            <a:picLocks noChangeAspect="1"/>
          </p:cNvPicPr>
          <p:nvPr/>
        </p:nvPicPr>
        <p:blipFill>
          <a:blip r:embed="rId5"/>
          <a:stretch>
            <a:fillRect/>
          </a:stretch>
        </p:blipFill>
        <p:spPr>
          <a:xfrm>
            <a:off x="9537020" y="5431532"/>
            <a:ext cx="1969180" cy="1274175"/>
          </a:xfrm>
          <a:prstGeom prst="rect">
            <a:avLst/>
          </a:prstGeom>
          <a:ln w="12700">
            <a:miter lim="400000"/>
          </a:ln>
        </p:spPr>
      </p:pic>
      <p:pic>
        <p:nvPicPr>
          <p:cNvPr id="2" name="Recorded Sound">
            <a:hlinkClick r:id="" action="ppaction://media"/>
            <a:extLst>
              <a:ext uri="{FF2B5EF4-FFF2-40B4-BE49-F238E27FC236}">
                <a16:creationId xmlns:a16="http://schemas.microsoft.com/office/drawing/2014/main" id="{D614B513-C8CC-4F54-8C08-DC2416D6E9D5}"/>
              </a:ext>
            </a:extLst>
          </p:cNvPr>
          <p:cNvPicPr>
            <a:picLocks noChangeAspect="1"/>
          </p:cNvPicPr>
          <p:nvPr>
            <a:audioFile r:link="rId1"/>
            <p:extLst>
              <p:ext uri="{DAA4B4D4-6D71-4841-9C94-3DE7FCFB9230}">
                <p14:media xmlns:p14="http://schemas.microsoft.com/office/powerpoint/2010/main" r:embed="rId2">
                  <p14:trim st="1947" end="2020.0249"/>
                </p14:media>
              </p:ext>
            </p:extLst>
          </p:nvPr>
        </p:nvPicPr>
        <p:blipFill>
          <a:blip r:embed="rId6"/>
          <a:stretch>
            <a:fillRect/>
          </a:stretch>
        </p:blipFill>
        <p:spPr>
          <a:xfrm>
            <a:off x="11342688" y="5915780"/>
            <a:ext cx="406400" cy="406400"/>
          </a:xfrm>
          <a:prstGeom prst="rect">
            <a:avLst/>
          </a:prstGeom>
        </p:spPr>
      </p:pic>
    </p:spTree>
  </p:cSld>
  <p:clrMapOvr>
    <a:masterClrMapping/>
  </p:clrMapOvr>
  <p:transition spd="slow" advClick="0" advTm="2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2"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43" name="Title 1"/>
          <p:cNvSpPr txBox="1">
            <a:spLocks noGrp="1"/>
          </p:cNvSpPr>
          <p:nvPr>
            <p:ph type="title"/>
          </p:nvPr>
        </p:nvSpPr>
        <p:spPr>
          <a:xfrm>
            <a:off x="370113" y="535820"/>
            <a:ext cx="11136087" cy="819905"/>
          </a:xfrm>
          <a:prstGeom prst="rect">
            <a:avLst/>
          </a:prstGeom>
        </p:spPr>
        <p:txBody>
          <a:bodyPr/>
          <a:lstStyle/>
          <a:p>
            <a:r>
              <a:t>El Día Antes de la Cirugía</a:t>
            </a:r>
          </a:p>
        </p:txBody>
      </p:sp>
      <p:sp>
        <p:nvSpPr>
          <p:cNvPr id="2844" name="Content Placeholder 2"/>
          <p:cNvSpPr txBox="1">
            <a:spLocks noGrp="1"/>
          </p:cNvSpPr>
          <p:nvPr>
            <p:ph type="body" idx="1"/>
          </p:nvPr>
        </p:nvSpPr>
        <p:spPr>
          <a:xfrm>
            <a:off x="380999" y="1676400"/>
            <a:ext cx="11230431" cy="4597187"/>
          </a:xfrm>
          <a:prstGeom prst="rect">
            <a:avLst/>
          </a:prstGeom>
        </p:spPr>
        <p:txBody>
          <a:bodyPr/>
          <a:lstStyle/>
          <a:p>
            <a:pPr>
              <a:defRPr>
                <a:latin typeface="Times New Roman"/>
                <a:ea typeface="Times New Roman"/>
                <a:cs typeface="Times New Roman"/>
                <a:sym typeface="Times New Roman"/>
              </a:defRPr>
            </a:pPr>
            <a:r>
              <a:rPr dirty="0"/>
              <a:t>Come una </a:t>
            </a:r>
            <a:r>
              <a:rPr dirty="0" err="1"/>
              <a:t>cena</a:t>
            </a:r>
            <a:r>
              <a:rPr dirty="0"/>
              <a:t> </a:t>
            </a:r>
            <a:r>
              <a:rPr dirty="0" err="1"/>
              <a:t>ligera</a:t>
            </a:r>
            <a:r>
              <a:rPr dirty="0"/>
              <a:t>.</a:t>
            </a:r>
          </a:p>
          <a:p>
            <a:pPr marL="0" indent="0">
              <a:buSzTx/>
              <a:buNone/>
              <a:defRPr>
                <a:latin typeface="Times New Roman"/>
                <a:ea typeface="Times New Roman"/>
                <a:cs typeface="Times New Roman"/>
                <a:sym typeface="Times New Roman"/>
              </a:defRPr>
            </a:pPr>
            <a:endParaRPr dirty="0"/>
          </a:p>
          <a:p>
            <a:pPr>
              <a:defRPr>
                <a:latin typeface="Times New Roman"/>
                <a:ea typeface="Times New Roman"/>
                <a:cs typeface="Times New Roman"/>
                <a:sym typeface="Times New Roman"/>
              </a:defRPr>
            </a:pPr>
            <a:r>
              <a:rPr dirty="0"/>
              <a:t>No comas o </a:t>
            </a:r>
            <a:r>
              <a:rPr dirty="0" err="1"/>
              <a:t>bebas</a:t>
            </a:r>
            <a:r>
              <a:rPr dirty="0"/>
              <a:t> nada </a:t>
            </a:r>
            <a:r>
              <a:rPr dirty="0" err="1"/>
              <a:t>después</a:t>
            </a:r>
            <a:r>
              <a:rPr dirty="0"/>
              <a:t> de medianoche.</a:t>
            </a:r>
          </a:p>
          <a:p>
            <a:pPr marL="0" indent="0">
              <a:buSzTx/>
              <a:buNone/>
              <a:defRPr>
                <a:latin typeface="Times New Roman"/>
                <a:ea typeface="Times New Roman"/>
                <a:cs typeface="Times New Roman"/>
                <a:sym typeface="Times New Roman"/>
              </a:defRPr>
            </a:pPr>
            <a:endParaRPr dirty="0"/>
          </a:p>
          <a:p>
            <a:pPr>
              <a:defRPr>
                <a:latin typeface="Times New Roman"/>
                <a:ea typeface="Times New Roman"/>
                <a:cs typeface="Times New Roman"/>
                <a:sym typeface="Times New Roman"/>
              </a:defRPr>
            </a:pPr>
            <a:r>
              <a:rPr dirty="0" err="1"/>
              <a:t>Descarga</a:t>
            </a:r>
            <a:r>
              <a:rPr dirty="0"/>
              <a:t> y </a:t>
            </a:r>
            <a:r>
              <a:rPr dirty="0" err="1"/>
              <a:t>configura</a:t>
            </a:r>
            <a:r>
              <a:rPr dirty="0"/>
              <a:t> la </a:t>
            </a:r>
            <a:r>
              <a:rPr dirty="0" err="1"/>
              <a:t>aplicación</a:t>
            </a:r>
            <a:r>
              <a:rPr dirty="0"/>
              <a:t> </a:t>
            </a:r>
            <a:r>
              <a:rPr b="1" dirty="0"/>
              <a:t>E.A.S.E, </a:t>
            </a:r>
            <a:r>
              <a:rPr dirty="0" err="1"/>
              <a:t>si</a:t>
            </a:r>
            <a:r>
              <a:rPr dirty="0"/>
              <a:t> lo </a:t>
            </a:r>
            <a:r>
              <a:rPr dirty="0" err="1"/>
              <a:t>deseas</a:t>
            </a:r>
            <a:r>
              <a:rPr dirty="0"/>
              <a:t>.</a:t>
            </a:r>
          </a:p>
          <a:p>
            <a:pPr marL="0" indent="0">
              <a:buSzTx/>
              <a:buNone/>
              <a:defRPr>
                <a:latin typeface="Times New Roman"/>
                <a:ea typeface="Times New Roman"/>
                <a:cs typeface="Times New Roman"/>
                <a:sym typeface="Times New Roman"/>
              </a:defRPr>
            </a:pPr>
            <a:endParaRPr dirty="0"/>
          </a:p>
          <a:p>
            <a:pPr>
              <a:defRPr>
                <a:latin typeface="Times New Roman"/>
                <a:ea typeface="Times New Roman"/>
                <a:cs typeface="Times New Roman"/>
                <a:sym typeface="Times New Roman"/>
              </a:defRPr>
            </a:pPr>
            <a:r>
              <a:rPr dirty="0"/>
              <a:t>Cambia las </a:t>
            </a:r>
            <a:r>
              <a:rPr dirty="0" err="1"/>
              <a:t>sábanas</a:t>
            </a:r>
            <a:r>
              <a:rPr dirty="0"/>
              <a:t> de </a:t>
            </a:r>
            <a:r>
              <a:rPr dirty="0" err="1"/>
              <a:t>tu</a:t>
            </a:r>
            <a:r>
              <a:rPr dirty="0"/>
              <a:t> </a:t>
            </a:r>
            <a:r>
              <a:rPr dirty="0" err="1"/>
              <a:t>cama</a:t>
            </a:r>
            <a:r>
              <a:rPr dirty="0"/>
              <a:t> para que </a:t>
            </a:r>
            <a:r>
              <a:rPr dirty="0" err="1"/>
              <a:t>así</a:t>
            </a:r>
            <a:r>
              <a:rPr dirty="0"/>
              <a:t> </a:t>
            </a:r>
            <a:r>
              <a:rPr dirty="0" err="1"/>
              <a:t>tengas</a:t>
            </a:r>
            <a:r>
              <a:rPr dirty="0"/>
              <a:t> </a:t>
            </a:r>
            <a:r>
              <a:rPr dirty="0" err="1"/>
              <a:t>sábanas</a:t>
            </a:r>
            <a:r>
              <a:rPr dirty="0"/>
              <a:t> </a:t>
            </a:r>
            <a:r>
              <a:rPr dirty="0" err="1"/>
              <a:t>limpias</a:t>
            </a:r>
            <a:r>
              <a:rPr dirty="0"/>
              <a:t> </a:t>
            </a:r>
            <a:r>
              <a:rPr dirty="0" err="1"/>
              <a:t>cuando</a:t>
            </a:r>
            <a:r>
              <a:rPr dirty="0"/>
              <a:t> </a:t>
            </a:r>
            <a:r>
              <a:rPr dirty="0" err="1"/>
              <a:t>llegues</a:t>
            </a:r>
            <a:r>
              <a:rPr dirty="0"/>
              <a:t> a casa.</a:t>
            </a:r>
          </a:p>
          <a:p>
            <a:pPr marL="0" indent="0">
              <a:buSzTx/>
              <a:buNone/>
              <a:defRPr>
                <a:latin typeface="Times New Roman"/>
                <a:ea typeface="Times New Roman"/>
                <a:cs typeface="Times New Roman"/>
                <a:sym typeface="Times New Roman"/>
              </a:defRPr>
            </a:pPr>
            <a:endParaRPr dirty="0"/>
          </a:p>
          <a:p>
            <a:pPr>
              <a:defRPr>
                <a:latin typeface="Times New Roman"/>
                <a:ea typeface="Times New Roman"/>
                <a:cs typeface="Times New Roman"/>
                <a:sym typeface="Times New Roman"/>
              </a:defRPr>
            </a:pPr>
            <a:r>
              <a:rPr dirty="0" err="1"/>
              <a:t>Lávate</a:t>
            </a:r>
            <a:r>
              <a:rPr dirty="0"/>
              <a:t> con el </a:t>
            </a:r>
            <a:r>
              <a:rPr dirty="0" err="1"/>
              <a:t>jabón</a:t>
            </a:r>
            <a:r>
              <a:rPr dirty="0"/>
              <a:t> de CHG que </a:t>
            </a:r>
            <a:r>
              <a:rPr dirty="0" err="1"/>
              <a:t>te</a:t>
            </a:r>
            <a:r>
              <a:rPr dirty="0"/>
              <a:t> </a:t>
            </a:r>
            <a:r>
              <a:rPr dirty="0" err="1"/>
              <a:t>dieron</a:t>
            </a:r>
            <a:r>
              <a:rPr dirty="0"/>
              <a:t> </a:t>
            </a:r>
            <a:r>
              <a:rPr dirty="0" err="1"/>
              <a:t>en</a:t>
            </a:r>
            <a:r>
              <a:rPr dirty="0"/>
              <a:t> pre-</a:t>
            </a:r>
            <a:r>
              <a:rPr dirty="0" err="1"/>
              <a:t>admisión</a:t>
            </a:r>
            <a:r>
              <a:rPr dirty="0"/>
              <a:t> </a:t>
            </a:r>
            <a:r>
              <a:rPr dirty="0" err="1"/>
              <a:t>como</a:t>
            </a:r>
            <a:r>
              <a:rPr dirty="0"/>
              <a:t> </a:t>
            </a:r>
            <a:r>
              <a:rPr dirty="0" err="1"/>
              <a:t>te</a:t>
            </a:r>
            <a:r>
              <a:rPr dirty="0"/>
              <a:t> </a:t>
            </a:r>
            <a:r>
              <a:rPr dirty="0" err="1"/>
              <a:t>indicaron</a:t>
            </a:r>
            <a:r>
              <a:rPr dirty="0"/>
              <a:t>.</a:t>
            </a:r>
          </a:p>
          <a:p>
            <a:pPr marL="0" indent="0">
              <a:buSzTx/>
              <a:buNone/>
              <a:defRPr>
                <a:latin typeface="Times New Roman"/>
                <a:ea typeface="Times New Roman"/>
                <a:cs typeface="Times New Roman"/>
                <a:sym typeface="Times New Roman"/>
              </a:defRPr>
            </a:pPr>
            <a:endParaRPr dirty="0"/>
          </a:p>
          <a:p>
            <a:pPr>
              <a:defRPr>
                <a:latin typeface="Times New Roman"/>
                <a:ea typeface="Times New Roman"/>
                <a:cs typeface="Times New Roman"/>
                <a:sym typeface="Times New Roman"/>
              </a:defRPr>
            </a:pPr>
            <a:r>
              <a:rPr dirty="0"/>
              <a:t>Solo </a:t>
            </a:r>
            <a:r>
              <a:rPr dirty="0" err="1"/>
              <a:t>toma</a:t>
            </a:r>
            <a:r>
              <a:rPr dirty="0"/>
              <a:t> los </a:t>
            </a:r>
            <a:r>
              <a:rPr dirty="0" err="1"/>
              <a:t>medicamentos</a:t>
            </a:r>
            <a:r>
              <a:rPr dirty="0"/>
              <a:t> que </a:t>
            </a:r>
            <a:r>
              <a:rPr dirty="0" err="1"/>
              <a:t>fueron</a:t>
            </a:r>
            <a:r>
              <a:rPr dirty="0"/>
              <a:t> </a:t>
            </a:r>
            <a:r>
              <a:rPr dirty="0" err="1"/>
              <a:t>aprobados</a:t>
            </a:r>
            <a:r>
              <a:rPr dirty="0"/>
              <a:t> por </a:t>
            </a:r>
            <a:r>
              <a:rPr dirty="0" err="1"/>
              <a:t>tu</a:t>
            </a:r>
            <a:r>
              <a:rPr dirty="0"/>
              <a:t> </a:t>
            </a:r>
            <a:r>
              <a:rPr dirty="0" err="1"/>
              <a:t>cirujano</a:t>
            </a:r>
            <a:r>
              <a:rPr dirty="0"/>
              <a:t> con </a:t>
            </a:r>
            <a:r>
              <a:rPr dirty="0" err="1"/>
              <a:t>pequeños</a:t>
            </a:r>
            <a:r>
              <a:rPr dirty="0"/>
              <a:t> </a:t>
            </a:r>
            <a:r>
              <a:rPr dirty="0" err="1"/>
              <a:t>sorbos</a:t>
            </a:r>
            <a:r>
              <a:rPr dirty="0"/>
              <a:t> de </a:t>
            </a:r>
            <a:r>
              <a:rPr dirty="0" err="1"/>
              <a:t>agua</a:t>
            </a:r>
            <a:r>
              <a:rPr dirty="0"/>
              <a:t>.</a:t>
            </a:r>
          </a:p>
        </p:txBody>
      </p:sp>
      <p:pic>
        <p:nvPicPr>
          <p:cNvPr id="2845" name="Picture 3" descr="Picture 3"/>
          <p:cNvPicPr>
            <a:picLocks noChangeAspect="1"/>
          </p:cNvPicPr>
          <p:nvPr/>
        </p:nvPicPr>
        <p:blipFill>
          <a:blip r:embed="rId4"/>
          <a:stretch>
            <a:fillRect/>
          </a:stretch>
        </p:blipFill>
        <p:spPr>
          <a:xfrm>
            <a:off x="9201711" y="1676400"/>
            <a:ext cx="2304489" cy="1652160"/>
          </a:xfrm>
          <a:prstGeom prst="rect">
            <a:avLst/>
          </a:prstGeom>
          <a:ln w="12700">
            <a:miter lim="400000"/>
          </a:ln>
        </p:spPr>
      </p:pic>
      <p:pic>
        <p:nvPicPr>
          <p:cNvPr id="2" name="Recorded Sound">
            <a:hlinkClick r:id="" action="ppaction://media"/>
            <a:extLst>
              <a:ext uri="{FF2B5EF4-FFF2-40B4-BE49-F238E27FC236}">
                <a16:creationId xmlns:a16="http://schemas.microsoft.com/office/drawing/2014/main" id="{98318F6B-809B-4A57-A2F3-F7D603B26A9D}"/>
              </a:ext>
            </a:extLst>
          </p:cNvPr>
          <p:cNvPicPr>
            <a:picLocks noChangeAspect="1"/>
          </p:cNvPicPr>
          <p:nvPr>
            <a:audioFile r:link="rId1"/>
            <p:extLst>
              <p:ext uri="{DAA4B4D4-6D71-4841-9C94-3DE7FCFB9230}">
                <p14:media xmlns:p14="http://schemas.microsoft.com/office/powerpoint/2010/main" r:embed="rId2">
                  <p14:trim st="1661" end="27657.8321"/>
                </p14:media>
              </p:ext>
            </p:extLst>
          </p:nvPr>
        </p:nvPicPr>
        <p:blipFill>
          <a:blip r:embed="rId5"/>
          <a:stretch>
            <a:fillRect/>
          </a:stretch>
        </p:blipFill>
        <p:spPr>
          <a:xfrm>
            <a:off x="11191734" y="5915780"/>
            <a:ext cx="406400" cy="406400"/>
          </a:xfrm>
          <a:prstGeom prst="rect">
            <a:avLst/>
          </a:prstGeom>
        </p:spPr>
      </p:pic>
    </p:spTree>
  </p:cSld>
  <p:clrMapOvr>
    <a:masterClrMapping/>
  </p:clrMapOvr>
  <p:transition spd="slow" advClick="0" advTm="39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7"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848" name="Title 1"/>
          <p:cNvSpPr txBox="1">
            <a:spLocks noGrp="1"/>
          </p:cNvSpPr>
          <p:nvPr>
            <p:ph type="title"/>
          </p:nvPr>
        </p:nvSpPr>
        <p:spPr>
          <a:xfrm>
            <a:off x="370113" y="535820"/>
            <a:ext cx="11136087" cy="819905"/>
          </a:xfrm>
          <a:prstGeom prst="rect">
            <a:avLst/>
          </a:prstGeom>
        </p:spPr>
        <p:txBody>
          <a:bodyPr/>
          <a:lstStyle/>
          <a:p>
            <a:r>
              <a:t>Qué Traer al Hospital</a:t>
            </a:r>
          </a:p>
        </p:txBody>
      </p:sp>
      <p:sp>
        <p:nvSpPr>
          <p:cNvPr id="2849" name="Content Placeholder 2"/>
          <p:cNvSpPr txBox="1">
            <a:spLocks noGrp="1"/>
          </p:cNvSpPr>
          <p:nvPr>
            <p:ph type="body" idx="1"/>
          </p:nvPr>
        </p:nvSpPr>
        <p:spPr>
          <a:xfrm>
            <a:off x="380999" y="1676400"/>
            <a:ext cx="11230431" cy="4597187"/>
          </a:xfrm>
          <a:prstGeom prst="rect">
            <a:avLst/>
          </a:prstGeom>
        </p:spPr>
        <p:txBody>
          <a:bodyPr/>
          <a:lstStyle/>
          <a:p>
            <a:r>
              <a:t>Lentes, dentaduras y dispositivos de ayuda para la audición si son necesarios.</a:t>
            </a:r>
          </a:p>
          <a:p>
            <a:pPr marL="0" indent="0">
              <a:buSzTx/>
              <a:buNone/>
            </a:pPr>
            <a:endParaRPr/>
          </a:p>
          <a:p>
            <a:r>
              <a:t>Objetos de higiene personal si así lo prefieres. (Cepillo y pasta de dientes, desodorante)</a:t>
            </a:r>
          </a:p>
          <a:p>
            <a:pPr marL="0" indent="0">
              <a:buSzTx/>
              <a:buNone/>
            </a:pPr>
            <a:endParaRPr/>
          </a:p>
          <a:p>
            <a:r>
              <a:t>Zapatos cómodos anti-deslizantes.</a:t>
            </a:r>
          </a:p>
          <a:p>
            <a:pPr marL="0" indent="0">
              <a:buSzTx/>
              <a:buNone/>
            </a:pPr>
            <a:endParaRPr/>
          </a:p>
          <a:p>
            <a:r>
              <a:t>Ropa ancha y cómoda.</a:t>
            </a:r>
          </a:p>
          <a:p>
            <a:pPr marL="0" indent="0">
              <a:buSzTx/>
              <a:buNone/>
            </a:pPr>
            <a:endParaRPr/>
          </a:p>
          <a:p>
            <a:r>
              <a:t>Corsé de la espalda o collarín cervical (si fue ordenado por tu cirujano).</a:t>
            </a:r>
          </a:p>
          <a:p>
            <a:endParaRPr/>
          </a:p>
          <a:p>
            <a:pPr>
              <a:defRPr>
                <a:solidFill>
                  <a:srgbClr val="FF0000"/>
                </a:solidFill>
              </a:defRPr>
            </a:pPr>
            <a:r>
              <a:t>Por favor no traigas dinero, tarjetas de crédito, joyas u otros objetos de valor al hospital.</a:t>
            </a:r>
          </a:p>
        </p:txBody>
      </p:sp>
      <p:pic>
        <p:nvPicPr>
          <p:cNvPr id="2" name="Recorded Sound">
            <a:hlinkClick r:id="" action="ppaction://media"/>
            <a:extLst>
              <a:ext uri="{FF2B5EF4-FFF2-40B4-BE49-F238E27FC236}">
                <a16:creationId xmlns:a16="http://schemas.microsoft.com/office/drawing/2014/main" id="{9BCDC242-238F-48B0-A017-13915C991F15}"/>
              </a:ext>
            </a:extLst>
          </p:cNvPr>
          <p:cNvPicPr>
            <a:picLocks noChangeAspect="1"/>
          </p:cNvPicPr>
          <p:nvPr>
            <a:audioFile r:link="rId1"/>
            <p:extLst>
              <p:ext uri="{DAA4B4D4-6D71-4841-9C94-3DE7FCFB9230}">
                <p14:media xmlns:p14="http://schemas.microsoft.com/office/powerpoint/2010/main" r:embed="rId2">
                  <p14:trim st="1162" end="43600.1927"/>
                </p14:media>
              </p:ext>
            </p:extLst>
          </p:nvPr>
        </p:nvPicPr>
        <p:blipFill>
          <a:blip r:embed="rId4"/>
          <a:stretch>
            <a:fillRect/>
          </a:stretch>
        </p:blipFill>
        <p:spPr>
          <a:xfrm>
            <a:off x="11205030" y="5915780"/>
            <a:ext cx="406400" cy="406400"/>
          </a:xfrm>
          <a:prstGeom prst="rect">
            <a:avLst/>
          </a:prstGeom>
        </p:spPr>
      </p:pic>
    </p:spTree>
  </p:cSld>
  <p:clrMapOvr>
    <a:masterClrMapping/>
  </p:clrMapOvr>
  <p:transition spd="slow" advClick="0" advTm="3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1" name="Title 3"/>
          <p:cNvSpPr txBox="1">
            <a:spLocks noGrp="1"/>
          </p:cNvSpPr>
          <p:nvPr>
            <p:ph type="title"/>
          </p:nvPr>
        </p:nvSpPr>
        <p:spPr>
          <a:xfrm>
            <a:off x="915204" y="1676400"/>
            <a:ext cx="8373938" cy="914400"/>
          </a:xfrm>
          <a:prstGeom prst="rect">
            <a:avLst/>
          </a:prstGeom>
        </p:spPr>
        <p:txBody>
          <a:bodyPr/>
          <a:lstStyle/>
          <a:p>
            <a:r>
              <a:t>Tu Estadía Hospitalaria</a:t>
            </a:r>
          </a:p>
        </p:txBody>
      </p:sp>
    </p:spTree>
  </p:cSld>
  <p:clrMapOvr>
    <a:masterClrMapping/>
  </p:clrMapOvr>
  <p:transition spd="slow" advClick="0" advTm="5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3"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854" name="Title 3"/>
          <p:cNvSpPr txBox="1">
            <a:spLocks noGrp="1"/>
          </p:cNvSpPr>
          <p:nvPr>
            <p:ph type="title"/>
          </p:nvPr>
        </p:nvSpPr>
        <p:spPr>
          <a:xfrm>
            <a:off x="376644" y="535820"/>
            <a:ext cx="11136087" cy="819905"/>
          </a:xfrm>
          <a:prstGeom prst="rect">
            <a:avLst/>
          </a:prstGeom>
        </p:spPr>
        <p:txBody>
          <a:bodyPr/>
          <a:lstStyle/>
          <a:p>
            <a:r>
              <a:t>El Día de la Cirugía</a:t>
            </a:r>
          </a:p>
        </p:txBody>
      </p:sp>
      <p:sp>
        <p:nvSpPr>
          <p:cNvPr id="2855" name="Content Placeholder 4"/>
          <p:cNvSpPr txBox="1">
            <a:spLocks noGrp="1"/>
          </p:cNvSpPr>
          <p:nvPr>
            <p:ph type="body" idx="1"/>
          </p:nvPr>
        </p:nvSpPr>
        <p:spPr>
          <a:xfrm>
            <a:off x="380999" y="1355726"/>
            <a:ext cx="11230431" cy="4917860"/>
          </a:xfrm>
          <a:prstGeom prst="rect">
            <a:avLst/>
          </a:prstGeom>
        </p:spPr>
        <p:txBody>
          <a:bodyPr/>
          <a:lstStyle/>
          <a:p>
            <a:r>
              <a:rPr dirty="0" err="1"/>
              <a:t>Regístrate</a:t>
            </a:r>
            <a:r>
              <a:rPr dirty="0"/>
              <a:t> </a:t>
            </a:r>
            <a:r>
              <a:rPr dirty="0" err="1"/>
              <a:t>en</a:t>
            </a:r>
            <a:r>
              <a:rPr dirty="0"/>
              <a:t> la </a:t>
            </a:r>
            <a:r>
              <a:rPr dirty="0" err="1"/>
              <a:t>área</a:t>
            </a:r>
            <a:r>
              <a:rPr dirty="0"/>
              <a:t> de </a:t>
            </a:r>
            <a:r>
              <a:rPr dirty="0" err="1"/>
              <a:t>recepción</a:t>
            </a:r>
            <a:r>
              <a:rPr dirty="0"/>
              <a:t> del hospital.</a:t>
            </a:r>
          </a:p>
          <a:p>
            <a:pPr marL="0" indent="0">
              <a:buSzTx/>
              <a:buNone/>
            </a:pPr>
            <a:endParaRPr dirty="0"/>
          </a:p>
          <a:p>
            <a:r>
              <a:rPr dirty="0" err="1"/>
              <a:t>Te</a:t>
            </a:r>
            <a:r>
              <a:rPr dirty="0"/>
              <a:t> </a:t>
            </a:r>
            <a:r>
              <a:rPr dirty="0" err="1"/>
              <a:t>llevarán</a:t>
            </a:r>
            <a:r>
              <a:rPr dirty="0"/>
              <a:t> al </a:t>
            </a:r>
            <a:r>
              <a:rPr dirty="0" err="1"/>
              <a:t>área</a:t>
            </a:r>
            <a:r>
              <a:rPr dirty="0"/>
              <a:t> pre-</a:t>
            </a:r>
            <a:r>
              <a:rPr dirty="0" err="1"/>
              <a:t>quirúrgica</a:t>
            </a:r>
            <a:r>
              <a:rPr dirty="0"/>
              <a:t> </a:t>
            </a:r>
            <a:r>
              <a:rPr dirty="0" err="1"/>
              <a:t>donde</a:t>
            </a:r>
            <a:r>
              <a:rPr dirty="0"/>
              <a:t> </a:t>
            </a:r>
            <a:r>
              <a:rPr dirty="0" err="1"/>
              <a:t>verás</a:t>
            </a:r>
            <a:r>
              <a:rPr dirty="0"/>
              <a:t> al </a:t>
            </a:r>
            <a:r>
              <a:rPr dirty="0" err="1"/>
              <a:t>anestesiólogo</a:t>
            </a:r>
            <a:r>
              <a:rPr dirty="0"/>
              <a:t>.</a:t>
            </a:r>
          </a:p>
          <a:p>
            <a:pPr marL="0" indent="0">
              <a:buSzTx/>
              <a:buNone/>
            </a:pPr>
            <a:endParaRPr dirty="0"/>
          </a:p>
          <a:p>
            <a:r>
              <a:rPr dirty="0" err="1"/>
              <a:t>Te</a:t>
            </a:r>
            <a:r>
              <a:rPr dirty="0"/>
              <a:t> </a:t>
            </a:r>
            <a:r>
              <a:rPr dirty="0" err="1"/>
              <a:t>pondrán</a:t>
            </a:r>
            <a:r>
              <a:rPr dirty="0"/>
              <a:t> un </a:t>
            </a:r>
            <a:r>
              <a:rPr dirty="0" err="1"/>
              <a:t>catéter</a:t>
            </a:r>
            <a:r>
              <a:rPr dirty="0"/>
              <a:t> </a:t>
            </a:r>
            <a:r>
              <a:rPr dirty="0" err="1"/>
              <a:t>endovenoso</a:t>
            </a:r>
            <a:r>
              <a:rPr dirty="0"/>
              <a:t> (EV) </a:t>
            </a:r>
            <a:r>
              <a:rPr dirty="0" err="1"/>
              <a:t>cuando</a:t>
            </a:r>
            <a:r>
              <a:rPr dirty="0"/>
              <a:t> </a:t>
            </a:r>
            <a:r>
              <a:rPr dirty="0" err="1"/>
              <a:t>llegues</a:t>
            </a:r>
            <a:r>
              <a:rPr dirty="0"/>
              <a:t> </a:t>
            </a:r>
            <a:r>
              <a:rPr dirty="0" err="1"/>
              <a:t>allí</a:t>
            </a:r>
            <a:r>
              <a:rPr dirty="0"/>
              <a:t>.</a:t>
            </a:r>
          </a:p>
          <a:p>
            <a:pPr marL="0" indent="0">
              <a:buSzTx/>
              <a:buNone/>
            </a:pPr>
            <a:endParaRPr dirty="0"/>
          </a:p>
          <a:p>
            <a:r>
              <a:rPr dirty="0" err="1"/>
              <a:t>Te</a:t>
            </a:r>
            <a:r>
              <a:rPr dirty="0"/>
              <a:t> </a:t>
            </a:r>
            <a:r>
              <a:rPr dirty="0" err="1"/>
              <a:t>administrarán</a:t>
            </a:r>
            <a:r>
              <a:rPr dirty="0"/>
              <a:t> </a:t>
            </a:r>
            <a:r>
              <a:rPr dirty="0" err="1"/>
              <a:t>medicamentos</a:t>
            </a:r>
            <a:r>
              <a:rPr dirty="0"/>
              <a:t> que </a:t>
            </a:r>
            <a:r>
              <a:rPr dirty="0" err="1"/>
              <a:t>te</a:t>
            </a:r>
            <a:r>
              <a:rPr dirty="0"/>
              <a:t> </a:t>
            </a:r>
            <a:r>
              <a:rPr dirty="0" err="1"/>
              <a:t>ayudarán</a:t>
            </a:r>
            <a:r>
              <a:rPr dirty="0"/>
              <a:t> a </a:t>
            </a:r>
            <a:r>
              <a:rPr dirty="0" err="1"/>
              <a:t>relajarte</a:t>
            </a:r>
            <a:r>
              <a:rPr dirty="0"/>
              <a:t> y </a:t>
            </a:r>
            <a:r>
              <a:rPr dirty="0" err="1"/>
              <a:t>luego</a:t>
            </a:r>
            <a:r>
              <a:rPr dirty="0"/>
              <a:t> </a:t>
            </a:r>
            <a:r>
              <a:rPr dirty="0" err="1"/>
              <a:t>te</a:t>
            </a:r>
            <a:r>
              <a:rPr dirty="0"/>
              <a:t> </a:t>
            </a:r>
            <a:r>
              <a:rPr dirty="0" err="1"/>
              <a:t>llevarán</a:t>
            </a:r>
            <a:r>
              <a:rPr dirty="0"/>
              <a:t> a la </a:t>
            </a:r>
            <a:r>
              <a:rPr dirty="0" err="1"/>
              <a:t>sala</a:t>
            </a:r>
            <a:r>
              <a:rPr dirty="0"/>
              <a:t> de </a:t>
            </a:r>
            <a:r>
              <a:rPr dirty="0" err="1"/>
              <a:t>cirugía</a:t>
            </a:r>
            <a:r>
              <a:rPr dirty="0"/>
              <a:t> para </a:t>
            </a:r>
            <a:r>
              <a:rPr dirty="0" err="1"/>
              <a:t>tu</a:t>
            </a:r>
            <a:r>
              <a:rPr dirty="0"/>
              <a:t> </a:t>
            </a:r>
            <a:r>
              <a:rPr dirty="0" err="1"/>
              <a:t>procedimiento</a:t>
            </a:r>
            <a:r>
              <a:rPr dirty="0"/>
              <a:t>.</a:t>
            </a:r>
          </a:p>
          <a:p>
            <a:pPr marL="0" indent="0">
              <a:buSzTx/>
              <a:buNone/>
            </a:pPr>
            <a:endParaRPr dirty="0"/>
          </a:p>
          <a:p>
            <a:r>
              <a:rPr dirty="0"/>
              <a:t>Tus </a:t>
            </a:r>
            <a:r>
              <a:rPr dirty="0" err="1"/>
              <a:t>seres</a:t>
            </a:r>
            <a:r>
              <a:rPr dirty="0"/>
              <a:t> </a:t>
            </a:r>
            <a:r>
              <a:rPr dirty="0" err="1"/>
              <a:t>queridos</a:t>
            </a:r>
            <a:r>
              <a:rPr dirty="0"/>
              <a:t> </a:t>
            </a:r>
            <a:r>
              <a:rPr dirty="0" err="1"/>
              <a:t>serán</a:t>
            </a:r>
            <a:r>
              <a:rPr dirty="0"/>
              <a:t> </a:t>
            </a:r>
            <a:r>
              <a:rPr dirty="0" err="1"/>
              <a:t>llevados</a:t>
            </a:r>
            <a:r>
              <a:rPr dirty="0"/>
              <a:t> al </a:t>
            </a:r>
            <a:r>
              <a:rPr dirty="0" err="1"/>
              <a:t>área</a:t>
            </a:r>
            <a:r>
              <a:rPr dirty="0"/>
              <a:t> de </a:t>
            </a:r>
            <a:r>
              <a:rPr dirty="0" err="1"/>
              <a:t>espera</a:t>
            </a:r>
            <a:r>
              <a:rPr dirty="0"/>
              <a:t> y </a:t>
            </a:r>
            <a:r>
              <a:rPr dirty="0" err="1"/>
              <a:t>recibirán</a:t>
            </a:r>
            <a:r>
              <a:rPr dirty="0"/>
              <a:t> </a:t>
            </a:r>
            <a:r>
              <a:rPr dirty="0" err="1"/>
              <a:t>actualizaciones</a:t>
            </a:r>
            <a:r>
              <a:rPr dirty="0"/>
              <a:t> a </a:t>
            </a:r>
            <a:r>
              <a:rPr dirty="0" err="1"/>
              <a:t>través</a:t>
            </a:r>
            <a:r>
              <a:rPr dirty="0"/>
              <a:t> de la </a:t>
            </a:r>
            <a:r>
              <a:rPr dirty="0" err="1"/>
              <a:t>aplicación</a:t>
            </a:r>
            <a:r>
              <a:rPr dirty="0"/>
              <a:t> EASE a </a:t>
            </a:r>
            <a:r>
              <a:rPr dirty="0" err="1"/>
              <a:t>medida</a:t>
            </a:r>
            <a:r>
              <a:rPr dirty="0"/>
              <a:t> </a:t>
            </a:r>
            <a:r>
              <a:rPr dirty="0" err="1"/>
              <a:t>progrese</a:t>
            </a:r>
            <a:r>
              <a:rPr dirty="0"/>
              <a:t> </a:t>
            </a:r>
            <a:r>
              <a:rPr dirty="0" err="1"/>
              <a:t>todo</a:t>
            </a:r>
            <a:r>
              <a:rPr dirty="0"/>
              <a:t>, </a:t>
            </a:r>
            <a:r>
              <a:rPr dirty="0" err="1"/>
              <a:t>si</a:t>
            </a:r>
            <a:r>
              <a:rPr dirty="0"/>
              <a:t> </a:t>
            </a:r>
            <a:r>
              <a:rPr dirty="0" err="1"/>
              <a:t>utilizas</a:t>
            </a:r>
            <a:r>
              <a:rPr dirty="0"/>
              <a:t> la </a:t>
            </a:r>
            <a:r>
              <a:rPr dirty="0" err="1"/>
              <a:t>aplicación</a:t>
            </a:r>
            <a:r>
              <a:rPr dirty="0"/>
              <a:t>.</a:t>
            </a:r>
          </a:p>
          <a:p>
            <a:pPr marL="0" indent="0">
              <a:buSzTx/>
              <a:buNone/>
            </a:pPr>
            <a:endParaRPr dirty="0"/>
          </a:p>
          <a:p>
            <a:r>
              <a:rPr dirty="0" err="1"/>
              <a:t>Cuando</a:t>
            </a:r>
            <a:r>
              <a:rPr dirty="0"/>
              <a:t> </a:t>
            </a:r>
            <a:r>
              <a:rPr dirty="0" err="1"/>
              <a:t>termine</a:t>
            </a:r>
            <a:r>
              <a:rPr dirty="0"/>
              <a:t> </a:t>
            </a:r>
            <a:r>
              <a:rPr dirty="0" err="1"/>
              <a:t>tu</a:t>
            </a:r>
            <a:r>
              <a:rPr dirty="0"/>
              <a:t> </a:t>
            </a:r>
            <a:r>
              <a:rPr dirty="0" err="1"/>
              <a:t>cirugía</a:t>
            </a:r>
            <a:r>
              <a:rPr dirty="0"/>
              <a:t>, el </a:t>
            </a:r>
            <a:r>
              <a:rPr dirty="0" err="1"/>
              <a:t>cirujano</a:t>
            </a:r>
            <a:r>
              <a:rPr dirty="0"/>
              <a:t> </a:t>
            </a:r>
            <a:r>
              <a:rPr dirty="0" err="1"/>
              <a:t>informará</a:t>
            </a:r>
            <a:r>
              <a:rPr dirty="0"/>
              <a:t> a </a:t>
            </a:r>
            <a:r>
              <a:rPr dirty="0" err="1"/>
              <a:t>tus</a:t>
            </a:r>
            <a:r>
              <a:rPr dirty="0"/>
              <a:t> </a:t>
            </a:r>
            <a:r>
              <a:rPr dirty="0" err="1"/>
              <a:t>seres</a:t>
            </a:r>
            <a:r>
              <a:rPr dirty="0"/>
              <a:t> </a:t>
            </a:r>
            <a:r>
              <a:rPr dirty="0" err="1"/>
              <a:t>queridos</a:t>
            </a:r>
            <a:r>
              <a:rPr dirty="0"/>
              <a:t> </a:t>
            </a:r>
            <a:r>
              <a:rPr dirty="0" err="1"/>
              <a:t>como</a:t>
            </a:r>
            <a:r>
              <a:rPr dirty="0"/>
              <a:t> </a:t>
            </a:r>
            <a:r>
              <a:rPr dirty="0" err="1"/>
              <a:t>fue</a:t>
            </a:r>
            <a:r>
              <a:rPr dirty="0"/>
              <a:t> la </a:t>
            </a:r>
            <a:r>
              <a:rPr dirty="0" err="1"/>
              <a:t>cirugía</a:t>
            </a:r>
            <a:r>
              <a:rPr dirty="0"/>
              <a:t> y el </a:t>
            </a:r>
            <a:r>
              <a:rPr dirty="0" err="1"/>
              <a:t>estado</a:t>
            </a:r>
            <a:r>
              <a:rPr dirty="0"/>
              <a:t> </a:t>
            </a:r>
            <a:r>
              <a:rPr dirty="0" err="1"/>
              <a:t>en</a:t>
            </a:r>
            <a:r>
              <a:rPr dirty="0"/>
              <a:t> que </a:t>
            </a:r>
            <a:r>
              <a:rPr dirty="0" err="1"/>
              <a:t>te</a:t>
            </a:r>
            <a:r>
              <a:rPr dirty="0"/>
              <a:t> </a:t>
            </a:r>
            <a:r>
              <a:rPr dirty="0" err="1"/>
              <a:t>encuentras</a:t>
            </a:r>
            <a:r>
              <a:rPr dirty="0"/>
              <a:t>.</a:t>
            </a:r>
          </a:p>
        </p:txBody>
      </p:sp>
      <p:pic>
        <p:nvPicPr>
          <p:cNvPr id="2" name="Recorded Sound">
            <a:hlinkClick r:id="" action="ppaction://media"/>
            <a:extLst>
              <a:ext uri="{FF2B5EF4-FFF2-40B4-BE49-F238E27FC236}">
                <a16:creationId xmlns:a16="http://schemas.microsoft.com/office/drawing/2014/main" id="{F990B16F-F7D0-4173-81B7-095F6CEFF9D3}"/>
              </a:ext>
            </a:extLst>
          </p:cNvPr>
          <p:cNvPicPr>
            <a:picLocks noChangeAspect="1"/>
          </p:cNvPicPr>
          <p:nvPr>
            <a:audioFile r:link="rId1"/>
            <p:extLst>
              <p:ext uri="{DAA4B4D4-6D71-4841-9C94-3DE7FCFB9230}">
                <p14:media xmlns:p14="http://schemas.microsoft.com/office/powerpoint/2010/main" r:embed="rId2">
                  <p14:trim st="948" end="65080.1451"/>
                </p14:media>
              </p:ext>
            </p:extLst>
          </p:nvPr>
        </p:nvPicPr>
        <p:blipFill>
          <a:blip r:embed="rId4"/>
          <a:stretch>
            <a:fillRect/>
          </a:stretch>
        </p:blipFill>
        <p:spPr>
          <a:xfrm>
            <a:off x="11342688" y="5915780"/>
            <a:ext cx="406400" cy="406400"/>
          </a:xfrm>
          <a:prstGeom prst="rect">
            <a:avLst/>
          </a:prstGeom>
        </p:spPr>
      </p:pic>
    </p:spTree>
  </p:cSld>
  <p:clrMapOvr>
    <a:masterClrMapping/>
  </p:clrMapOvr>
  <p:transition spd="slow" advClick="0" advTm="4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858" name="Title 1"/>
          <p:cNvSpPr txBox="1">
            <a:spLocks noGrp="1"/>
          </p:cNvSpPr>
          <p:nvPr>
            <p:ph type="title"/>
          </p:nvPr>
        </p:nvSpPr>
        <p:spPr>
          <a:xfrm>
            <a:off x="376644" y="535820"/>
            <a:ext cx="11136087" cy="819905"/>
          </a:xfrm>
          <a:prstGeom prst="rect">
            <a:avLst/>
          </a:prstGeom>
        </p:spPr>
        <p:txBody>
          <a:bodyPr/>
          <a:lstStyle/>
          <a:p>
            <a:r>
              <a:t>Sala de Recuperación</a:t>
            </a:r>
          </a:p>
        </p:txBody>
      </p:sp>
      <p:sp>
        <p:nvSpPr>
          <p:cNvPr id="2859" name="Content Placeholder 2"/>
          <p:cNvSpPr txBox="1">
            <a:spLocks noGrp="1"/>
          </p:cNvSpPr>
          <p:nvPr>
            <p:ph type="body" idx="1"/>
          </p:nvPr>
        </p:nvSpPr>
        <p:spPr>
          <a:xfrm>
            <a:off x="380999" y="1676400"/>
            <a:ext cx="11230431" cy="4597187"/>
          </a:xfrm>
          <a:prstGeom prst="rect">
            <a:avLst/>
          </a:prstGeom>
        </p:spPr>
        <p:txBody>
          <a:bodyPr/>
          <a:lstStyle/>
          <a:p>
            <a:r>
              <a:rPr dirty="0" err="1"/>
              <a:t>Te</a:t>
            </a:r>
            <a:r>
              <a:rPr dirty="0"/>
              <a:t> </a:t>
            </a:r>
            <a:r>
              <a:rPr dirty="0" err="1"/>
              <a:t>despertarás</a:t>
            </a:r>
            <a:r>
              <a:rPr dirty="0"/>
              <a:t> </a:t>
            </a:r>
            <a:r>
              <a:rPr dirty="0" err="1"/>
              <a:t>en</a:t>
            </a:r>
            <a:r>
              <a:rPr dirty="0"/>
              <a:t> la </a:t>
            </a:r>
            <a:r>
              <a:rPr dirty="0" err="1"/>
              <a:t>sala</a:t>
            </a:r>
            <a:r>
              <a:rPr dirty="0"/>
              <a:t> de </a:t>
            </a:r>
            <a:r>
              <a:rPr dirty="0" err="1"/>
              <a:t>recuperación</a:t>
            </a:r>
            <a:r>
              <a:rPr dirty="0"/>
              <a:t> y </a:t>
            </a:r>
            <a:r>
              <a:rPr dirty="0" err="1"/>
              <a:t>probablemente</a:t>
            </a:r>
            <a:r>
              <a:rPr dirty="0"/>
              <a:t> </a:t>
            </a:r>
            <a:r>
              <a:rPr dirty="0" err="1"/>
              <a:t>pases</a:t>
            </a:r>
            <a:r>
              <a:rPr dirty="0"/>
              <a:t> un par de horas </a:t>
            </a:r>
            <a:r>
              <a:rPr dirty="0" err="1"/>
              <a:t>ahí</a:t>
            </a:r>
            <a:r>
              <a:rPr dirty="0"/>
              <a:t>.</a:t>
            </a:r>
          </a:p>
          <a:p>
            <a:pPr marL="0" indent="0">
              <a:buSzTx/>
              <a:buNone/>
            </a:pPr>
            <a:endParaRPr dirty="0"/>
          </a:p>
          <a:p>
            <a:r>
              <a:rPr dirty="0" err="1"/>
              <a:t>Cuando</a:t>
            </a:r>
            <a:r>
              <a:rPr dirty="0"/>
              <a:t> </a:t>
            </a:r>
            <a:r>
              <a:rPr dirty="0" err="1"/>
              <a:t>despiertes</a:t>
            </a:r>
            <a:r>
              <a:rPr dirty="0"/>
              <a:t> </a:t>
            </a:r>
            <a:r>
              <a:rPr dirty="0" err="1"/>
              <a:t>puede</a:t>
            </a:r>
            <a:r>
              <a:rPr dirty="0"/>
              <a:t> que </a:t>
            </a:r>
            <a:r>
              <a:rPr dirty="0" err="1"/>
              <a:t>tengas</a:t>
            </a:r>
            <a:r>
              <a:rPr dirty="0"/>
              <a:t>:</a:t>
            </a:r>
          </a:p>
          <a:p>
            <a:pPr lvl="1">
              <a:buClr>
                <a:srgbClr val="CB392C"/>
              </a:buClr>
              <a:defRPr>
                <a:solidFill>
                  <a:srgbClr val="333333"/>
                </a:solidFill>
              </a:defRPr>
            </a:pPr>
            <a:r>
              <a:rPr dirty="0"/>
              <a:t>Un </a:t>
            </a:r>
            <a:r>
              <a:rPr dirty="0" err="1"/>
              <a:t>pequeño</a:t>
            </a:r>
            <a:r>
              <a:rPr dirty="0"/>
              <a:t> </a:t>
            </a:r>
            <a:r>
              <a:rPr dirty="0" err="1"/>
              <a:t>tubo</a:t>
            </a:r>
            <a:r>
              <a:rPr dirty="0"/>
              <a:t> </a:t>
            </a:r>
            <a:r>
              <a:rPr dirty="0" err="1"/>
              <a:t>llevando</a:t>
            </a:r>
            <a:r>
              <a:rPr dirty="0"/>
              <a:t> </a:t>
            </a:r>
            <a:r>
              <a:rPr dirty="0" err="1"/>
              <a:t>oxígeno</a:t>
            </a:r>
            <a:r>
              <a:rPr dirty="0"/>
              <a:t> a </a:t>
            </a:r>
            <a:r>
              <a:rPr dirty="0" err="1"/>
              <a:t>tu</a:t>
            </a:r>
            <a:r>
              <a:rPr dirty="0"/>
              <a:t> </a:t>
            </a:r>
            <a:r>
              <a:rPr dirty="0" err="1"/>
              <a:t>nariz</a:t>
            </a:r>
            <a:r>
              <a:rPr dirty="0"/>
              <a:t>.</a:t>
            </a:r>
          </a:p>
          <a:p>
            <a:pPr lvl="1">
              <a:buClr>
                <a:srgbClr val="CB392C"/>
              </a:buClr>
              <a:defRPr>
                <a:solidFill>
                  <a:srgbClr val="333333"/>
                </a:solidFill>
              </a:defRPr>
            </a:pPr>
            <a:r>
              <a:rPr dirty="0"/>
              <a:t>Un clip o </a:t>
            </a:r>
            <a:r>
              <a:rPr dirty="0" err="1"/>
              <a:t>adhesivo</a:t>
            </a:r>
            <a:r>
              <a:rPr dirty="0"/>
              <a:t> </a:t>
            </a:r>
            <a:r>
              <a:rPr dirty="0" err="1"/>
              <a:t>agarrado</a:t>
            </a:r>
            <a:r>
              <a:rPr dirty="0"/>
              <a:t> </a:t>
            </a:r>
            <a:r>
              <a:rPr dirty="0" err="1"/>
              <a:t>en</a:t>
            </a:r>
            <a:r>
              <a:rPr dirty="0"/>
              <a:t> </a:t>
            </a:r>
            <a:r>
              <a:rPr dirty="0" err="1"/>
              <a:t>tu</a:t>
            </a:r>
            <a:r>
              <a:rPr dirty="0"/>
              <a:t> </a:t>
            </a:r>
            <a:r>
              <a:rPr dirty="0" err="1"/>
              <a:t>dedo</a:t>
            </a:r>
            <a:r>
              <a:rPr dirty="0"/>
              <a:t> con una luz </a:t>
            </a:r>
            <a:r>
              <a:rPr dirty="0" err="1"/>
              <a:t>roja</a:t>
            </a:r>
            <a:r>
              <a:rPr dirty="0"/>
              <a:t> que </a:t>
            </a:r>
            <a:r>
              <a:rPr dirty="0" err="1"/>
              <a:t>registra</a:t>
            </a:r>
            <a:r>
              <a:rPr dirty="0"/>
              <a:t> </a:t>
            </a:r>
            <a:r>
              <a:rPr dirty="0" err="1"/>
              <a:t>tus</a:t>
            </a:r>
            <a:r>
              <a:rPr dirty="0"/>
              <a:t> </a:t>
            </a:r>
            <a:r>
              <a:rPr dirty="0" err="1"/>
              <a:t>niveles</a:t>
            </a:r>
            <a:r>
              <a:rPr dirty="0"/>
              <a:t> de </a:t>
            </a:r>
            <a:r>
              <a:rPr dirty="0" err="1"/>
              <a:t>oxígeno</a:t>
            </a:r>
            <a:r>
              <a:rPr dirty="0"/>
              <a:t> y </a:t>
            </a:r>
            <a:r>
              <a:rPr dirty="0" err="1"/>
              <a:t>tu</a:t>
            </a:r>
            <a:r>
              <a:rPr dirty="0"/>
              <a:t> </a:t>
            </a:r>
            <a:r>
              <a:rPr dirty="0" err="1"/>
              <a:t>pulso</a:t>
            </a:r>
            <a:r>
              <a:rPr dirty="0"/>
              <a:t>.</a:t>
            </a:r>
          </a:p>
          <a:p>
            <a:pPr lvl="1">
              <a:buClr>
                <a:srgbClr val="CB392C"/>
              </a:buClr>
              <a:defRPr>
                <a:solidFill>
                  <a:srgbClr val="333333"/>
                </a:solidFill>
              </a:defRPr>
            </a:pPr>
            <a:r>
              <a:rPr lang="en-US" dirty="0" err="1"/>
              <a:t>Calcetines</a:t>
            </a:r>
            <a:r>
              <a:rPr dirty="0"/>
              <a:t> </a:t>
            </a:r>
            <a:r>
              <a:rPr dirty="0" err="1"/>
              <a:t>envuelt</a:t>
            </a:r>
            <a:r>
              <a:rPr lang="en-US" dirty="0" err="1"/>
              <a:t>o</a:t>
            </a:r>
            <a:r>
              <a:rPr dirty="0" err="1"/>
              <a:t>s</a:t>
            </a:r>
            <a:r>
              <a:rPr dirty="0"/>
              <a:t> </a:t>
            </a:r>
            <a:r>
              <a:rPr dirty="0" err="1"/>
              <a:t>alrededor</a:t>
            </a:r>
            <a:r>
              <a:rPr dirty="0"/>
              <a:t> de </a:t>
            </a:r>
            <a:r>
              <a:rPr dirty="0" err="1"/>
              <a:t>tus</a:t>
            </a:r>
            <a:r>
              <a:rPr dirty="0"/>
              <a:t> </a:t>
            </a:r>
            <a:r>
              <a:rPr dirty="0" err="1"/>
              <a:t>piernas</a:t>
            </a:r>
            <a:r>
              <a:rPr dirty="0"/>
              <a:t> que se </a:t>
            </a:r>
            <a:r>
              <a:rPr dirty="0" err="1"/>
              <a:t>llenan</a:t>
            </a:r>
            <a:r>
              <a:rPr dirty="0"/>
              <a:t> de </a:t>
            </a:r>
            <a:r>
              <a:rPr dirty="0" err="1"/>
              <a:t>aire</a:t>
            </a:r>
            <a:r>
              <a:rPr dirty="0"/>
              <a:t> </a:t>
            </a:r>
            <a:r>
              <a:rPr dirty="0" err="1"/>
              <a:t>presionando</a:t>
            </a:r>
            <a:r>
              <a:rPr dirty="0"/>
              <a:t> </a:t>
            </a:r>
            <a:r>
              <a:rPr dirty="0" err="1"/>
              <a:t>suavemente</a:t>
            </a:r>
            <a:r>
              <a:rPr dirty="0"/>
              <a:t> </a:t>
            </a:r>
            <a:r>
              <a:rPr dirty="0" err="1"/>
              <a:t>empezando</a:t>
            </a:r>
            <a:r>
              <a:rPr dirty="0"/>
              <a:t> por los </a:t>
            </a:r>
            <a:r>
              <a:rPr dirty="0" err="1"/>
              <a:t>tobillos</a:t>
            </a:r>
            <a:r>
              <a:rPr dirty="0"/>
              <a:t> y </a:t>
            </a:r>
            <a:r>
              <a:rPr dirty="0" err="1"/>
              <a:t>subiendo</a:t>
            </a:r>
            <a:r>
              <a:rPr dirty="0"/>
              <a:t> a las </a:t>
            </a:r>
            <a:r>
              <a:rPr dirty="0" err="1"/>
              <a:t>pantorrillas</a:t>
            </a:r>
            <a:r>
              <a:rPr dirty="0"/>
              <a:t>. </a:t>
            </a:r>
            <a:r>
              <a:rPr dirty="0" err="1"/>
              <a:t>Esto</a:t>
            </a:r>
            <a:r>
              <a:rPr dirty="0"/>
              <a:t> </a:t>
            </a:r>
            <a:r>
              <a:rPr dirty="0" err="1"/>
              <a:t>ayuda</a:t>
            </a:r>
            <a:r>
              <a:rPr dirty="0"/>
              <a:t> a </a:t>
            </a:r>
            <a:r>
              <a:rPr dirty="0" err="1"/>
              <a:t>prevenir</a:t>
            </a:r>
            <a:r>
              <a:rPr dirty="0"/>
              <a:t> </a:t>
            </a:r>
            <a:r>
              <a:rPr dirty="0" err="1"/>
              <a:t>coágulos</a:t>
            </a:r>
            <a:r>
              <a:rPr dirty="0"/>
              <a:t> de </a:t>
            </a:r>
            <a:r>
              <a:rPr dirty="0" err="1"/>
              <a:t>sangre</a:t>
            </a:r>
            <a:r>
              <a:rPr dirty="0"/>
              <a:t> </a:t>
            </a:r>
            <a:r>
              <a:rPr dirty="0" err="1"/>
              <a:t>en</a:t>
            </a:r>
            <a:r>
              <a:rPr dirty="0"/>
              <a:t> </a:t>
            </a:r>
            <a:r>
              <a:rPr dirty="0" err="1"/>
              <a:t>tus</a:t>
            </a:r>
            <a:r>
              <a:rPr dirty="0"/>
              <a:t> </a:t>
            </a:r>
            <a:r>
              <a:rPr dirty="0" err="1"/>
              <a:t>piernas</a:t>
            </a:r>
            <a:r>
              <a:rPr dirty="0"/>
              <a:t>.</a:t>
            </a:r>
          </a:p>
          <a:p>
            <a:pPr lvl="1">
              <a:buClr>
                <a:srgbClr val="CB392C"/>
              </a:buClr>
              <a:defRPr>
                <a:solidFill>
                  <a:srgbClr val="333333"/>
                </a:solidFill>
              </a:defRPr>
            </a:pPr>
            <a:r>
              <a:rPr dirty="0"/>
              <a:t>Un </a:t>
            </a:r>
            <a:r>
              <a:rPr dirty="0" err="1"/>
              <a:t>catéter</a:t>
            </a:r>
            <a:r>
              <a:rPr dirty="0"/>
              <a:t> </a:t>
            </a:r>
            <a:r>
              <a:rPr dirty="0" err="1"/>
              <a:t>saliendo</a:t>
            </a:r>
            <a:r>
              <a:rPr dirty="0"/>
              <a:t> </a:t>
            </a:r>
            <a:r>
              <a:rPr dirty="0" err="1"/>
              <a:t>desde</a:t>
            </a:r>
            <a:r>
              <a:rPr dirty="0"/>
              <a:t> </a:t>
            </a:r>
            <a:r>
              <a:rPr dirty="0" err="1"/>
              <a:t>tu</a:t>
            </a:r>
            <a:r>
              <a:rPr dirty="0"/>
              <a:t> </a:t>
            </a:r>
            <a:r>
              <a:rPr dirty="0" err="1"/>
              <a:t>vejiga</a:t>
            </a:r>
            <a:r>
              <a:rPr dirty="0"/>
              <a:t> que </a:t>
            </a:r>
            <a:r>
              <a:rPr dirty="0" err="1"/>
              <a:t>drena</a:t>
            </a:r>
            <a:r>
              <a:rPr dirty="0"/>
              <a:t> </a:t>
            </a:r>
            <a:r>
              <a:rPr dirty="0" err="1"/>
              <a:t>orina</a:t>
            </a:r>
            <a:r>
              <a:rPr dirty="0"/>
              <a:t> a una </a:t>
            </a:r>
            <a:r>
              <a:rPr dirty="0" err="1"/>
              <a:t>bolsa</a:t>
            </a:r>
            <a:r>
              <a:rPr dirty="0"/>
              <a:t>.</a:t>
            </a:r>
          </a:p>
          <a:p>
            <a:pPr lvl="1">
              <a:buClr>
                <a:srgbClr val="CB392C"/>
              </a:buClr>
              <a:defRPr>
                <a:solidFill>
                  <a:srgbClr val="333333"/>
                </a:solidFill>
              </a:defRPr>
            </a:pPr>
            <a:r>
              <a:rPr dirty="0" err="1"/>
              <a:t>Vendaje</a:t>
            </a:r>
            <a:r>
              <a:rPr dirty="0"/>
              <a:t> </a:t>
            </a:r>
            <a:r>
              <a:rPr dirty="0" err="1"/>
              <a:t>quirúrgico</a:t>
            </a:r>
            <a:r>
              <a:rPr dirty="0"/>
              <a:t> </a:t>
            </a:r>
            <a:r>
              <a:rPr dirty="0" err="1"/>
              <a:t>en</a:t>
            </a:r>
            <a:r>
              <a:rPr dirty="0"/>
              <a:t> </a:t>
            </a:r>
            <a:r>
              <a:rPr dirty="0" err="1"/>
              <a:t>tu</a:t>
            </a:r>
            <a:r>
              <a:rPr dirty="0"/>
              <a:t> </a:t>
            </a:r>
            <a:r>
              <a:rPr dirty="0" err="1"/>
              <a:t>espalda</a:t>
            </a:r>
            <a:r>
              <a:rPr dirty="0"/>
              <a:t> o </a:t>
            </a:r>
            <a:r>
              <a:rPr dirty="0" err="1"/>
              <a:t>cuello</a:t>
            </a:r>
            <a:r>
              <a:rPr dirty="0"/>
              <a:t>.</a:t>
            </a:r>
          </a:p>
          <a:p>
            <a:pPr lvl="1">
              <a:buClr>
                <a:srgbClr val="CB392C"/>
              </a:buClr>
              <a:defRPr>
                <a:solidFill>
                  <a:srgbClr val="333333"/>
                </a:solidFill>
              </a:defRPr>
            </a:pPr>
            <a:r>
              <a:rPr dirty="0" err="1"/>
              <a:t>Podrías</a:t>
            </a:r>
            <a:r>
              <a:rPr dirty="0"/>
              <a:t> </a:t>
            </a:r>
            <a:r>
              <a:rPr dirty="0" err="1"/>
              <a:t>tener</a:t>
            </a:r>
            <a:r>
              <a:rPr dirty="0"/>
              <a:t> un </a:t>
            </a:r>
            <a:r>
              <a:rPr dirty="0" err="1"/>
              <a:t>tubo</a:t>
            </a:r>
            <a:r>
              <a:rPr dirty="0"/>
              <a:t> de </a:t>
            </a:r>
            <a:r>
              <a:rPr dirty="0" err="1"/>
              <a:t>drenaje</a:t>
            </a:r>
            <a:r>
              <a:rPr dirty="0"/>
              <a:t> </a:t>
            </a:r>
            <a:r>
              <a:rPr dirty="0" err="1"/>
              <a:t>saliendo</a:t>
            </a:r>
            <a:r>
              <a:rPr dirty="0"/>
              <a:t> </a:t>
            </a:r>
            <a:r>
              <a:rPr dirty="0" err="1"/>
              <a:t>cerca</a:t>
            </a:r>
            <a:r>
              <a:rPr dirty="0"/>
              <a:t> del </a:t>
            </a:r>
            <a:r>
              <a:rPr dirty="0" err="1"/>
              <a:t>área</a:t>
            </a:r>
            <a:r>
              <a:rPr dirty="0"/>
              <a:t> de la </a:t>
            </a:r>
            <a:r>
              <a:rPr dirty="0" err="1"/>
              <a:t>incisión</a:t>
            </a:r>
            <a:r>
              <a:rPr dirty="0"/>
              <a:t> y que </a:t>
            </a:r>
            <a:r>
              <a:rPr dirty="0" err="1"/>
              <a:t>está</a:t>
            </a:r>
            <a:r>
              <a:rPr dirty="0"/>
              <a:t> </a:t>
            </a:r>
            <a:r>
              <a:rPr dirty="0" err="1"/>
              <a:t>conectado</a:t>
            </a:r>
            <a:r>
              <a:rPr dirty="0"/>
              <a:t> a un </a:t>
            </a:r>
            <a:r>
              <a:rPr dirty="0" err="1"/>
              <a:t>dispositivo</a:t>
            </a:r>
            <a:r>
              <a:rPr dirty="0"/>
              <a:t> de </a:t>
            </a:r>
            <a:r>
              <a:rPr dirty="0" err="1"/>
              <a:t>succión</a:t>
            </a:r>
            <a:r>
              <a:rPr dirty="0"/>
              <a:t>.</a:t>
            </a:r>
          </a:p>
        </p:txBody>
      </p:sp>
      <p:pic>
        <p:nvPicPr>
          <p:cNvPr id="2" name="Recorded Sound">
            <a:hlinkClick r:id="" action="ppaction://media"/>
            <a:extLst>
              <a:ext uri="{FF2B5EF4-FFF2-40B4-BE49-F238E27FC236}">
                <a16:creationId xmlns:a16="http://schemas.microsoft.com/office/drawing/2014/main" id="{989B1857-F26A-47EB-89EB-6FB82CA8DF8E}"/>
              </a:ext>
            </a:extLst>
          </p:cNvPr>
          <p:cNvPicPr>
            <a:picLocks noChangeAspect="1"/>
          </p:cNvPicPr>
          <p:nvPr>
            <a:audioFile r:link="rId1"/>
            <p:extLst>
              <p:ext uri="{DAA4B4D4-6D71-4841-9C94-3DE7FCFB9230}">
                <p14:media xmlns:p14="http://schemas.microsoft.com/office/powerpoint/2010/main" r:embed="rId2">
                  <p14:trim st="492" end="23982.3764"/>
                </p14:media>
              </p:ext>
            </p:extLst>
          </p:nvPr>
        </p:nvPicPr>
        <p:blipFill>
          <a:blip r:embed="rId4"/>
          <a:stretch>
            <a:fillRect/>
          </a:stretch>
        </p:blipFill>
        <p:spPr>
          <a:xfrm>
            <a:off x="11205030" y="5867187"/>
            <a:ext cx="406400" cy="406400"/>
          </a:xfrm>
          <a:prstGeom prst="rect">
            <a:avLst/>
          </a:prstGeom>
        </p:spPr>
      </p:pic>
    </p:spTree>
  </p:cSld>
  <p:clrMapOvr>
    <a:masterClrMapping/>
  </p:clrMapOvr>
  <p:transition spd="slow" advClick="0" advTm="4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1"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862" name="Title 1"/>
          <p:cNvSpPr txBox="1">
            <a:spLocks noGrp="1"/>
          </p:cNvSpPr>
          <p:nvPr>
            <p:ph type="title"/>
          </p:nvPr>
        </p:nvSpPr>
        <p:spPr>
          <a:xfrm>
            <a:off x="376644" y="535820"/>
            <a:ext cx="11136087" cy="819905"/>
          </a:xfrm>
          <a:prstGeom prst="rect">
            <a:avLst/>
          </a:prstGeom>
        </p:spPr>
        <p:txBody>
          <a:bodyPr/>
          <a:lstStyle/>
          <a:p>
            <a:r>
              <a:t>Unidad de Enfermería</a:t>
            </a:r>
          </a:p>
        </p:txBody>
      </p:sp>
      <p:sp>
        <p:nvSpPr>
          <p:cNvPr id="2863" name="Content Placeholder 2"/>
          <p:cNvSpPr txBox="1">
            <a:spLocks noGrp="1"/>
          </p:cNvSpPr>
          <p:nvPr>
            <p:ph type="body" idx="1"/>
          </p:nvPr>
        </p:nvSpPr>
        <p:spPr>
          <a:xfrm>
            <a:off x="380999" y="1676400"/>
            <a:ext cx="11230431" cy="4597187"/>
          </a:xfrm>
          <a:prstGeom prst="rect">
            <a:avLst/>
          </a:prstGeom>
        </p:spPr>
        <p:txBody>
          <a:bodyPr/>
          <a:lstStyle/>
          <a:p>
            <a:pPr marL="315468" indent="-315468" defTabSz="841247">
              <a:defRPr sz="1840"/>
            </a:pPr>
            <a:r>
              <a:t>Una vez estés estable te llevarán a tu habitación en el hospital. Tu enfermera te esperará y se hará cargo de que tengas todo lo que necesitas. Te enseñarán como usar tu teléfono, el control remoto y como llamar para que te asistan.</a:t>
            </a:r>
          </a:p>
          <a:p>
            <a:pPr marL="0" indent="0" defTabSz="841247">
              <a:buSzTx/>
              <a:buNone/>
              <a:defRPr sz="1840"/>
            </a:pPr>
            <a:endParaRPr/>
          </a:p>
          <a:p>
            <a:pPr marL="315468" indent="-315468" defTabSz="841247">
              <a:defRPr sz="1840"/>
            </a:pPr>
            <a:r>
              <a:t>Tu enfermera se asegurará de que tengas la mayor comodidad posible. Es muy importante que le digas a tu enfermera acerca de dolor o cualquier otro inconveniente para que puedan ayudarte a estar mas cómodo.</a:t>
            </a:r>
          </a:p>
          <a:p>
            <a:pPr marL="0" indent="0" defTabSz="841247">
              <a:buSzTx/>
              <a:buNone/>
              <a:defRPr sz="1840"/>
            </a:pPr>
            <a:endParaRPr/>
          </a:p>
          <a:p>
            <a:pPr marL="315468" indent="-315468" defTabSz="841247">
              <a:defRPr sz="1840"/>
            </a:pPr>
            <a:r>
              <a:t>Efectos secundarios comunes de la anestesia y medicamentos narcóticos para el dolor incluyen: nauseas, vómitos, mareos, presión arterial baja y posiblemente dolor de cabeza.</a:t>
            </a:r>
          </a:p>
          <a:p>
            <a:pPr marL="0" indent="0" defTabSz="841247">
              <a:buSzTx/>
              <a:buNone/>
              <a:defRPr sz="1840"/>
            </a:pPr>
            <a:endParaRPr/>
          </a:p>
          <a:p>
            <a:pPr marL="315468" indent="-315468" defTabSz="841247">
              <a:defRPr sz="1840"/>
            </a:pPr>
            <a:r>
              <a:t>Dile a tu enfermera antes de pararte de la cama para que puedan ayudarte y así tengas mas seguridad.</a:t>
            </a:r>
          </a:p>
          <a:p>
            <a:pPr marL="0" indent="0" algn="ctr" defTabSz="841247">
              <a:spcBef>
                <a:spcPts val="700"/>
              </a:spcBef>
              <a:buSzTx/>
              <a:buNone/>
              <a:defRPr sz="3312">
                <a:solidFill>
                  <a:srgbClr val="FF0000"/>
                </a:solidFill>
              </a:defRPr>
            </a:pPr>
            <a:r>
              <a:t>¡LLAMA, NO TE CAIGAS!</a:t>
            </a:r>
          </a:p>
        </p:txBody>
      </p:sp>
      <p:pic>
        <p:nvPicPr>
          <p:cNvPr id="2" name="Recorded Sound">
            <a:hlinkClick r:id="" action="ppaction://media"/>
            <a:extLst>
              <a:ext uri="{FF2B5EF4-FFF2-40B4-BE49-F238E27FC236}">
                <a16:creationId xmlns:a16="http://schemas.microsoft.com/office/drawing/2014/main" id="{6D61C544-415E-497A-B467-F71E8CB2C5B4}"/>
              </a:ext>
            </a:extLst>
          </p:cNvPr>
          <p:cNvPicPr>
            <a:picLocks noChangeAspect="1"/>
          </p:cNvPicPr>
          <p:nvPr>
            <a:audioFile r:link="rId1"/>
            <p:extLst>
              <p:ext uri="{DAA4B4D4-6D71-4841-9C94-3DE7FCFB9230}">
                <p14:media xmlns:p14="http://schemas.microsoft.com/office/powerpoint/2010/main" r:embed="rId2">
                  <p14:trim st="840" end="1144.5419"/>
                </p14:media>
              </p:ext>
            </p:extLst>
          </p:nvPr>
        </p:nvPicPr>
        <p:blipFill>
          <a:blip r:embed="rId4"/>
          <a:stretch>
            <a:fillRect/>
          </a:stretch>
        </p:blipFill>
        <p:spPr>
          <a:xfrm>
            <a:off x="11342688" y="5867187"/>
            <a:ext cx="406400" cy="406400"/>
          </a:xfrm>
          <a:prstGeom prst="rect">
            <a:avLst/>
          </a:prstGeom>
        </p:spPr>
      </p:pic>
    </p:spTree>
  </p:cSld>
  <p:clrMapOvr>
    <a:masterClrMapping/>
  </p:clrMapOvr>
  <p:transition spd="slow" advClick="0" advTm="4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5"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866" name="Title 1"/>
          <p:cNvSpPr txBox="1">
            <a:spLocks noGrp="1"/>
          </p:cNvSpPr>
          <p:nvPr>
            <p:ph type="title"/>
          </p:nvPr>
        </p:nvSpPr>
        <p:spPr>
          <a:xfrm>
            <a:off x="376644" y="535820"/>
            <a:ext cx="11136087" cy="819905"/>
          </a:xfrm>
          <a:prstGeom prst="rect">
            <a:avLst/>
          </a:prstGeom>
        </p:spPr>
        <p:txBody>
          <a:bodyPr/>
          <a:lstStyle/>
          <a:p>
            <a:r>
              <a:t>Manejo del Dolor</a:t>
            </a:r>
          </a:p>
        </p:txBody>
      </p:sp>
      <p:sp>
        <p:nvSpPr>
          <p:cNvPr id="2867" name="Content Placeholder 2"/>
          <p:cNvSpPr txBox="1">
            <a:spLocks noGrp="1"/>
          </p:cNvSpPr>
          <p:nvPr>
            <p:ph type="body" idx="1"/>
          </p:nvPr>
        </p:nvSpPr>
        <p:spPr>
          <a:xfrm>
            <a:off x="380999" y="1676400"/>
            <a:ext cx="11230431" cy="4597187"/>
          </a:xfrm>
          <a:prstGeom prst="rect">
            <a:avLst/>
          </a:prstGeom>
        </p:spPr>
        <p:txBody>
          <a:bodyPr/>
          <a:lstStyle/>
          <a:p>
            <a:pPr marL="329184" indent="-329184" defTabSz="877823">
              <a:defRPr sz="1919"/>
            </a:pPr>
            <a:r>
              <a:t>Orlando Health utiliza una escala de 0-10 para medir el dolor. “0” indica que no sientes dolor. “10” indica que sientes el peor dolor posible. Tu enfermera te preguntará tu meta para el manejo del dolor. Este número representa el nivel de dolor al cual serás capaz de pararte cómodamente de la cama y hacer tu terapia física.</a:t>
            </a:r>
          </a:p>
          <a:p>
            <a:pPr marL="329184" indent="-329184" defTabSz="877823">
              <a:defRPr sz="1919"/>
            </a:pPr>
            <a:endParaRPr/>
          </a:p>
          <a:p>
            <a:pPr marL="329184" indent="-329184" defTabSz="877823">
              <a:defRPr sz="1919"/>
            </a:pPr>
            <a:endParaRPr/>
          </a:p>
          <a:p>
            <a:pPr marL="329184" indent="-329184" defTabSz="877823">
              <a:defRPr sz="1919"/>
            </a:pPr>
            <a:endParaRPr/>
          </a:p>
          <a:p>
            <a:pPr marL="329184" indent="-329184" defTabSz="877823">
              <a:defRPr sz="1919"/>
            </a:pPr>
            <a:endParaRPr/>
          </a:p>
          <a:p>
            <a:pPr marL="329184" indent="-329184" defTabSz="877823">
              <a:defRPr sz="1919"/>
            </a:pPr>
            <a:endParaRPr/>
          </a:p>
          <a:p>
            <a:pPr marL="329184" indent="-329184" defTabSz="877823">
              <a:defRPr sz="1919"/>
            </a:pPr>
            <a:endParaRPr/>
          </a:p>
          <a:p>
            <a:pPr marL="329184" indent="-329184" defTabSz="877823">
              <a:defRPr sz="1919"/>
            </a:pPr>
            <a:endParaRPr/>
          </a:p>
          <a:p>
            <a:pPr marL="329184" indent="-329184" defTabSz="877823">
              <a:defRPr sz="1919"/>
            </a:pPr>
            <a:r>
              <a:t>Si te indican un dispositivo de analgesia controlado por el paciente, debes estar al tanto de que solo tú tienes permitido presionar el botón para dispensar el medicamento. Si esto no reduce tu dolor, avísale a la enfermera sobre ello.</a:t>
            </a:r>
          </a:p>
        </p:txBody>
      </p:sp>
      <p:pic>
        <p:nvPicPr>
          <p:cNvPr id="2868" name="Picture 3" descr="Picture 3"/>
          <p:cNvPicPr>
            <a:picLocks noChangeAspect="1"/>
          </p:cNvPicPr>
          <p:nvPr/>
        </p:nvPicPr>
        <p:blipFill>
          <a:blip r:embed="rId4"/>
          <a:stretch>
            <a:fillRect/>
          </a:stretch>
        </p:blipFill>
        <p:spPr>
          <a:xfrm>
            <a:off x="5047396" y="2667000"/>
            <a:ext cx="2097207" cy="2414225"/>
          </a:xfrm>
          <a:prstGeom prst="rect">
            <a:avLst/>
          </a:prstGeom>
          <a:ln w="12700">
            <a:miter lim="400000"/>
          </a:ln>
        </p:spPr>
      </p:pic>
      <p:pic>
        <p:nvPicPr>
          <p:cNvPr id="2" name="Recorded Sound">
            <a:hlinkClick r:id="" action="ppaction://media"/>
            <a:extLst>
              <a:ext uri="{FF2B5EF4-FFF2-40B4-BE49-F238E27FC236}">
                <a16:creationId xmlns:a16="http://schemas.microsoft.com/office/drawing/2014/main" id="{45FEECAE-E6E2-4514-8043-C0581D992912}"/>
              </a:ext>
            </a:extLst>
          </p:cNvPr>
          <p:cNvPicPr>
            <a:picLocks noChangeAspect="1"/>
          </p:cNvPicPr>
          <p:nvPr>
            <a:audioFile r:link="rId1"/>
            <p:extLst>
              <p:ext uri="{DAA4B4D4-6D71-4841-9C94-3DE7FCFB9230}">
                <p14:media xmlns:p14="http://schemas.microsoft.com/office/powerpoint/2010/main" r:embed="rId2">
                  <p14:trim st="744" end="678.6326"/>
                </p14:media>
              </p:ext>
            </p:extLst>
          </p:nvPr>
        </p:nvPicPr>
        <p:blipFill>
          <a:blip r:embed="rId5"/>
          <a:stretch>
            <a:fillRect/>
          </a:stretch>
        </p:blipFill>
        <p:spPr>
          <a:xfrm>
            <a:off x="11191734" y="5867187"/>
            <a:ext cx="406400" cy="406400"/>
          </a:xfrm>
          <a:prstGeom prst="rect">
            <a:avLst/>
          </a:prstGeom>
        </p:spPr>
      </p:pic>
    </p:spTree>
  </p:cSld>
  <p:clrMapOvr>
    <a:masterClrMapping/>
  </p:clrMapOvr>
  <p:transition spd="slow" advClick="0" advTm="4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7" name="Title 1"/>
          <p:cNvSpPr txBox="1">
            <a:spLocks noGrp="1"/>
          </p:cNvSpPr>
          <p:nvPr>
            <p:ph type="title"/>
          </p:nvPr>
        </p:nvSpPr>
        <p:spPr>
          <a:xfrm>
            <a:off x="915204" y="1676400"/>
            <a:ext cx="8373938" cy="914400"/>
          </a:xfrm>
          <a:prstGeom prst="rect">
            <a:avLst/>
          </a:prstGeom>
        </p:spPr>
        <p:txBody>
          <a:bodyPr/>
          <a:lstStyle/>
          <a:p>
            <a:r>
              <a:t>Aprende Sobre tu Cirugía</a:t>
            </a:r>
          </a:p>
        </p:txBody>
      </p:sp>
    </p:spTree>
  </p:cSld>
  <p:clrMapOvr>
    <a:masterClrMapping/>
  </p:clrMapOvr>
  <p:transition spd="slow" advClick="0" advTm="5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0"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2871" name="Title 1"/>
          <p:cNvSpPr txBox="1">
            <a:spLocks noGrp="1"/>
          </p:cNvSpPr>
          <p:nvPr>
            <p:ph type="title"/>
          </p:nvPr>
        </p:nvSpPr>
        <p:spPr>
          <a:xfrm>
            <a:off x="376644" y="535820"/>
            <a:ext cx="11136087" cy="819905"/>
          </a:xfrm>
          <a:prstGeom prst="rect">
            <a:avLst/>
          </a:prstGeom>
        </p:spPr>
        <p:txBody>
          <a:bodyPr/>
          <a:lstStyle/>
          <a:p>
            <a:r>
              <a:t>Manejo del Dolor (continuación)</a:t>
            </a:r>
          </a:p>
        </p:txBody>
      </p:sp>
      <p:sp>
        <p:nvSpPr>
          <p:cNvPr id="2872" name="Content Placeholder 2"/>
          <p:cNvSpPr txBox="1">
            <a:spLocks noGrp="1"/>
          </p:cNvSpPr>
          <p:nvPr>
            <p:ph type="body" idx="1"/>
          </p:nvPr>
        </p:nvSpPr>
        <p:spPr>
          <a:xfrm>
            <a:off x="380999" y="1676400"/>
            <a:ext cx="11230431" cy="4597187"/>
          </a:xfrm>
          <a:prstGeom prst="rect">
            <a:avLst/>
          </a:prstGeom>
        </p:spPr>
        <p:txBody>
          <a:bodyPr/>
          <a:lstStyle/>
          <a:p>
            <a:pPr marL="332613" indent="-332613" defTabSz="886968">
              <a:defRPr sz="1940"/>
            </a:pPr>
            <a:r>
              <a:rPr dirty="0" err="1"/>
              <a:t>Anticipa</a:t>
            </a:r>
            <a:r>
              <a:rPr dirty="0"/>
              <a:t> que vas a </a:t>
            </a:r>
            <a:r>
              <a:rPr dirty="0" err="1"/>
              <a:t>experimentar</a:t>
            </a:r>
            <a:r>
              <a:rPr dirty="0"/>
              <a:t> algo de dolor </a:t>
            </a:r>
            <a:r>
              <a:rPr dirty="0" err="1"/>
              <a:t>luego</a:t>
            </a:r>
            <a:r>
              <a:rPr dirty="0"/>
              <a:t> de la </a:t>
            </a:r>
            <a:r>
              <a:rPr dirty="0" err="1"/>
              <a:t>cirugía</a:t>
            </a:r>
            <a:r>
              <a:rPr dirty="0"/>
              <a:t>. El dolor </a:t>
            </a:r>
            <a:r>
              <a:rPr dirty="0" err="1"/>
              <a:t>crónico</a:t>
            </a:r>
            <a:r>
              <a:rPr dirty="0"/>
              <a:t> que </a:t>
            </a:r>
            <a:r>
              <a:rPr dirty="0" err="1"/>
              <a:t>sentías</a:t>
            </a:r>
            <a:r>
              <a:rPr dirty="0"/>
              <a:t> antes de la </a:t>
            </a:r>
            <a:r>
              <a:rPr dirty="0" err="1"/>
              <a:t>cirugía</a:t>
            </a:r>
            <a:r>
              <a:rPr dirty="0"/>
              <a:t> debe de </a:t>
            </a:r>
            <a:r>
              <a:rPr dirty="0" err="1"/>
              <a:t>haber</a:t>
            </a:r>
            <a:r>
              <a:rPr dirty="0"/>
              <a:t> </a:t>
            </a:r>
            <a:r>
              <a:rPr dirty="0" err="1"/>
              <a:t>mejorado</a:t>
            </a:r>
            <a:r>
              <a:rPr dirty="0"/>
              <a:t>, </a:t>
            </a:r>
            <a:r>
              <a:rPr dirty="0" err="1"/>
              <a:t>pero</a:t>
            </a:r>
            <a:r>
              <a:rPr dirty="0"/>
              <a:t> </a:t>
            </a:r>
            <a:r>
              <a:rPr dirty="0" err="1"/>
              <a:t>ahora</a:t>
            </a:r>
            <a:r>
              <a:rPr dirty="0"/>
              <a:t> </a:t>
            </a:r>
            <a:r>
              <a:rPr dirty="0" err="1"/>
              <a:t>debemos</a:t>
            </a:r>
            <a:r>
              <a:rPr dirty="0"/>
              <a:t> </a:t>
            </a:r>
            <a:r>
              <a:rPr dirty="0" err="1"/>
              <a:t>manejar</a:t>
            </a:r>
            <a:r>
              <a:rPr dirty="0"/>
              <a:t> el dolor de la </a:t>
            </a:r>
            <a:r>
              <a:rPr dirty="0" err="1"/>
              <a:t>cirugía</a:t>
            </a:r>
            <a:r>
              <a:rPr dirty="0"/>
              <a:t>, el </a:t>
            </a:r>
            <a:r>
              <a:rPr dirty="0" err="1"/>
              <a:t>cual</a:t>
            </a:r>
            <a:r>
              <a:rPr dirty="0"/>
              <a:t> </a:t>
            </a:r>
            <a:r>
              <a:rPr dirty="0" err="1"/>
              <a:t>mejorará</a:t>
            </a:r>
            <a:r>
              <a:rPr dirty="0"/>
              <a:t> con el </a:t>
            </a:r>
            <a:r>
              <a:rPr dirty="0" err="1"/>
              <a:t>tiempo</a:t>
            </a:r>
            <a:r>
              <a:rPr dirty="0"/>
              <a:t>.</a:t>
            </a:r>
          </a:p>
          <a:p>
            <a:pPr marL="332613" indent="-332613" defTabSz="886968">
              <a:defRPr sz="1940"/>
            </a:pPr>
            <a:endParaRPr dirty="0"/>
          </a:p>
          <a:p>
            <a:pPr marL="332613" indent="-332613" defTabSz="886968">
              <a:defRPr sz="1940"/>
            </a:pPr>
            <a:r>
              <a:rPr dirty="0"/>
              <a:t>Por favor </a:t>
            </a:r>
            <a:r>
              <a:rPr dirty="0" err="1"/>
              <a:t>sigue</a:t>
            </a:r>
            <a:r>
              <a:rPr dirty="0"/>
              <a:t> </a:t>
            </a:r>
            <a:r>
              <a:rPr dirty="0" err="1"/>
              <a:t>esta</a:t>
            </a:r>
            <a:r>
              <a:rPr dirty="0"/>
              <a:t> </a:t>
            </a:r>
            <a:r>
              <a:rPr dirty="0" err="1"/>
              <a:t>guía</a:t>
            </a:r>
            <a:r>
              <a:rPr dirty="0"/>
              <a:t> para </a:t>
            </a:r>
            <a:r>
              <a:rPr dirty="0" err="1"/>
              <a:t>tener</a:t>
            </a:r>
            <a:r>
              <a:rPr dirty="0"/>
              <a:t> una </a:t>
            </a:r>
            <a:r>
              <a:rPr dirty="0" err="1"/>
              <a:t>mejor</a:t>
            </a:r>
            <a:r>
              <a:rPr dirty="0"/>
              <a:t> </a:t>
            </a:r>
            <a:r>
              <a:rPr dirty="0" err="1"/>
              <a:t>experiencia</a:t>
            </a:r>
            <a:r>
              <a:rPr dirty="0"/>
              <a:t> con el </a:t>
            </a:r>
            <a:r>
              <a:rPr dirty="0" err="1"/>
              <a:t>manejo</a:t>
            </a:r>
            <a:r>
              <a:rPr dirty="0"/>
              <a:t> del dolor:</a:t>
            </a:r>
          </a:p>
          <a:p>
            <a:pPr marL="497169" lvl="1" indent="-165723" defTabSz="886968">
              <a:buClr>
                <a:srgbClr val="CB392C"/>
              </a:buClr>
              <a:defRPr sz="1940">
                <a:solidFill>
                  <a:srgbClr val="333333"/>
                </a:solidFill>
              </a:defRPr>
            </a:pPr>
            <a:r>
              <a:rPr dirty="0" err="1"/>
              <a:t>Comunícate</a:t>
            </a:r>
            <a:r>
              <a:rPr dirty="0"/>
              <a:t> con </a:t>
            </a:r>
            <a:r>
              <a:rPr dirty="0" err="1"/>
              <a:t>tu</a:t>
            </a:r>
            <a:r>
              <a:rPr dirty="0"/>
              <a:t> </a:t>
            </a:r>
            <a:r>
              <a:rPr dirty="0" err="1"/>
              <a:t>enfermera</a:t>
            </a:r>
            <a:r>
              <a:rPr dirty="0"/>
              <a:t> </a:t>
            </a:r>
            <a:r>
              <a:rPr dirty="0" err="1"/>
              <a:t>acerca</a:t>
            </a:r>
            <a:r>
              <a:rPr dirty="0"/>
              <a:t> del dolor que </a:t>
            </a:r>
            <a:r>
              <a:rPr dirty="0" err="1"/>
              <a:t>tengas</a:t>
            </a:r>
            <a:r>
              <a:rPr dirty="0"/>
              <a:t>. </a:t>
            </a:r>
            <a:r>
              <a:rPr dirty="0" err="1"/>
              <a:t>Esto</a:t>
            </a:r>
            <a:r>
              <a:rPr dirty="0"/>
              <a:t> </a:t>
            </a:r>
            <a:r>
              <a:rPr dirty="0" err="1"/>
              <a:t>ayuda</a:t>
            </a:r>
            <a:r>
              <a:rPr dirty="0"/>
              <a:t> a la </a:t>
            </a:r>
            <a:r>
              <a:rPr dirty="0" err="1"/>
              <a:t>enfermera</a:t>
            </a:r>
            <a:r>
              <a:rPr dirty="0"/>
              <a:t> a </a:t>
            </a:r>
            <a:r>
              <a:rPr dirty="0" err="1"/>
              <a:t>entender</a:t>
            </a:r>
            <a:r>
              <a:rPr dirty="0"/>
              <a:t> </a:t>
            </a:r>
            <a:r>
              <a:rPr dirty="0" err="1"/>
              <a:t>tu</a:t>
            </a:r>
            <a:r>
              <a:rPr dirty="0"/>
              <a:t> dolor y que </a:t>
            </a:r>
            <a:r>
              <a:rPr dirty="0" err="1"/>
              <a:t>necesita</a:t>
            </a:r>
            <a:r>
              <a:rPr dirty="0"/>
              <a:t> un </a:t>
            </a:r>
            <a:r>
              <a:rPr dirty="0" err="1"/>
              <a:t>mejor</a:t>
            </a:r>
            <a:r>
              <a:rPr dirty="0"/>
              <a:t> </a:t>
            </a:r>
            <a:r>
              <a:rPr dirty="0" err="1"/>
              <a:t>manejo</a:t>
            </a:r>
            <a:r>
              <a:rPr dirty="0"/>
              <a:t>.</a:t>
            </a:r>
          </a:p>
          <a:p>
            <a:pPr marL="497169" lvl="1" indent="-165723" defTabSz="886968">
              <a:buClr>
                <a:srgbClr val="CB392C"/>
              </a:buClr>
              <a:defRPr sz="1940">
                <a:solidFill>
                  <a:srgbClr val="333333"/>
                </a:solidFill>
              </a:defRPr>
            </a:pPr>
            <a:r>
              <a:rPr dirty="0"/>
              <a:t>No </a:t>
            </a:r>
            <a:r>
              <a:rPr dirty="0" err="1"/>
              <a:t>esperes</a:t>
            </a:r>
            <a:r>
              <a:rPr dirty="0"/>
              <a:t> a que </a:t>
            </a:r>
            <a:r>
              <a:rPr dirty="0" err="1"/>
              <a:t>tu</a:t>
            </a:r>
            <a:r>
              <a:rPr dirty="0"/>
              <a:t> dolor sea </a:t>
            </a:r>
            <a:r>
              <a:rPr dirty="0" err="1"/>
              <a:t>insoportable</a:t>
            </a:r>
            <a:r>
              <a:rPr dirty="0"/>
              <a:t>, </a:t>
            </a:r>
            <a:r>
              <a:rPr dirty="0" err="1"/>
              <a:t>déjale</a:t>
            </a:r>
            <a:r>
              <a:rPr dirty="0"/>
              <a:t> saber a la </a:t>
            </a:r>
            <a:r>
              <a:rPr dirty="0" err="1"/>
              <a:t>enfermera</a:t>
            </a:r>
            <a:r>
              <a:rPr dirty="0"/>
              <a:t> que </a:t>
            </a:r>
            <a:r>
              <a:rPr dirty="0" err="1"/>
              <a:t>tienes</a:t>
            </a:r>
            <a:r>
              <a:rPr dirty="0"/>
              <a:t> dolor.</a:t>
            </a:r>
          </a:p>
          <a:p>
            <a:pPr marL="497169" lvl="1" indent="-165723" defTabSz="886968">
              <a:buClr>
                <a:srgbClr val="CB392C"/>
              </a:buClr>
              <a:defRPr sz="1940">
                <a:solidFill>
                  <a:srgbClr val="333333"/>
                </a:solidFill>
              </a:defRPr>
            </a:pPr>
            <a:r>
              <a:rPr dirty="0"/>
              <a:t>Cambia de </a:t>
            </a:r>
            <a:r>
              <a:rPr dirty="0" err="1"/>
              <a:t>posición</a:t>
            </a:r>
            <a:r>
              <a:rPr dirty="0"/>
              <a:t> con </a:t>
            </a:r>
            <a:r>
              <a:rPr dirty="0" err="1"/>
              <a:t>frecuencia</a:t>
            </a:r>
            <a:r>
              <a:rPr dirty="0"/>
              <a:t>, </a:t>
            </a:r>
            <a:r>
              <a:rPr dirty="0" err="1"/>
              <a:t>esto</a:t>
            </a:r>
            <a:r>
              <a:rPr dirty="0"/>
              <a:t> </a:t>
            </a:r>
            <a:r>
              <a:rPr dirty="0" err="1"/>
              <a:t>ayuda</a:t>
            </a:r>
            <a:r>
              <a:rPr dirty="0"/>
              <a:t> a </a:t>
            </a:r>
            <a:r>
              <a:rPr dirty="0" err="1"/>
              <a:t>disminuir</a:t>
            </a:r>
            <a:r>
              <a:rPr dirty="0"/>
              <a:t> el dolor </a:t>
            </a:r>
            <a:r>
              <a:rPr dirty="0" err="1"/>
              <a:t>causado</a:t>
            </a:r>
            <a:r>
              <a:rPr dirty="0"/>
              <a:t> por </a:t>
            </a:r>
            <a:r>
              <a:rPr dirty="0" err="1"/>
              <a:t>rigidez</a:t>
            </a:r>
            <a:r>
              <a:rPr dirty="0"/>
              <a:t> postural.</a:t>
            </a:r>
          </a:p>
          <a:p>
            <a:pPr marL="497169" lvl="1" indent="-165723" defTabSz="886968">
              <a:buClr>
                <a:srgbClr val="CB392C"/>
              </a:buClr>
              <a:defRPr sz="1940">
                <a:solidFill>
                  <a:srgbClr val="333333"/>
                </a:solidFill>
              </a:defRPr>
            </a:pPr>
            <a:r>
              <a:rPr dirty="0" err="1"/>
              <a:t>Participa</a:t>
            </a:r>
            <a:r>
              <a:rPr dirty="0"/>
              <a:t> </a:t>
            </a:r>
            <a:r>
              <a:rPr dirty="0" err="1"/>
              <a:t>en</a:t>
            </a:r>
            <a:r>
              <a:rPr dirty="0"/>
              <a:t> </a:t>
            </a:r>
            <a:r>
              <a:rPr dirty="0" err="1"/>
              <a:t>tu</a:t>
            </a:r>
            <a:r>
              <a:rPr dirty="0"/>
              <a:t> </a:t>
            </a:r>
            <a:r>
              <a:rPr dirty="0" err="1"/>
              <a:t>terapia</a:t>
            </a:r>
            <a:r>
              <a:rPr dirty="0"/>
              <a:t> </a:t>
            </a:r>
            <a:r>
              <a:rPr dirty="0" err="1"/>
              <a:t>física</a:t>
            </a:r>
            <a:r>
              <a:rPr dirty="0"/>
              <a:t>. </a:t>
            </a:r>
            <a:r>
              <a:rPr dirty="0" err="1"/>
              <a:t>Trabajar</a:t>
            </a:r>
            <a:r>
              <a:rPr dirty="0"/>
              <a:t> con el </a:t>
            </a:r>
            <a:r>
              <a:rPr dirty="0" err="1"/>
              <a:t>equipo</a:t>
            </a:r>
            <a:r>
              <a:rPr dirty="0"/>
              <a:t> de </a:t>
            </a:r>
            <a:r>
              <a:rPr dirty="0" err="1"/>
              <a:t>terapia</a:t>
            </a:r>
            <a:r>
              <a:rPr dirty="0"/>
              <a:t> </a:t>
            </a:r>
            <a:r>
              <a:rPr lang="en-US" dirty="0" err="1"/>
              <a:t>fisica</a:t>
            </a:r>
            <a:r>
              <a:rPr lang="en-US" dirty="0"/>
              <a:t> </a:t>
            </a:r>
            <a:r>
              <a:rPr dirty="0" err="1"/>
              <a:t>ayuda</a:t>
            </a:r>
            <a:r>
              <a:rPr dirty="0"/>
              <a:t> a </a:t>
            </a:r>
            <a:r>
              <a:rPr dirty="0" err="1"/>
              <a:t>reducir</a:t>
            </a:r>
            <a:r>
              <a:rPr dirty="0"/>
              <a:t> los </a:t>
            </a:r>
            <a:r>
              <a:rPr dirty="0" err="1"/>
              <a:t>espasmos</a:t>
            </a:r>
            <a:r>
              <a:rPr dirty="0"/>
              <a:t> y el dolor.</a:t>
            </a:r>
          </a:p>
          <a:p>
            <a:pPr marL="497169" lvl="1" indent="-165723" defTabSz="886968">
              <a:buClr>
                <a:srgbClr val="CB392C"/>
              </a:buClr>
              <a:defRPr sz="1940">
                <a:solidFill>
                  <a:srgbClr val="333333"/>
                </a:solidFill>
              </a:defRPr>
            </a:pPr>
            <a:r>
              <a:rPr dirty="0" err="1"/>
              <a:t>Utiliza</a:t>
            </a:r>
            <a:r>
              <a:rPr dirty="0"/>
              <a:t> la </a:t>
            </a:r>
            <a:r>
              <a:rPr dirty="0" err="1"/>
              <a:t>terapia</a:t>
            </a:r>
            <a:r>
              <a:rPr dirty="0"/>
              <a:t> de </a:t>
            </a:r>
            <a:r>
              <a:rPr dirty="0" err="1"/>
              <a:t>frío</a:t>
            </a:r>
            <a:r>
              <a:rPr dirty="0"/>
              <a:t> </a:t>
            </a:r>
            <a:r>
              <a:rPr dirty="0" err="1"/>
              <a:t>como</a:t>
            </a:r>
            <a:r>
              <a:rPr dirty="0"/>
              <a:t> </a:t>
            </a:r>
            <a:r>
              <a:rPr dirty="0" err="1"/>
              <a:t>te</a:t>
            </a:r>
            <a:r>
              <a:rPr dirty="0"/>
              <a:t> </a:t>
            </a:r>
            <a:r>
              <a:rPr dirty="0" err="1"/>
              <a:t>fue</a:t>
            </a:r>
            <a:r>
              <a:rPr dirty="0"/>
              <a:t> </a:t>
            </a:r>
            <a:r>
              <a:rPr dirty="0" err="1"/>
              <a:t>instruido</a:t>
            </a:r>
            <a:r>
              <a:rPr dirty="0"/>
              <a:t>. </a:t>
            </a:r>
          </a:p>
          <a:p>
            <a:pPr marL="497169" lvl="1" indent="-165723" defTabSz="886968">
              <a:buClr>
                <a:srgbClr val="CB392C"/>
              </a:buClr>
              <a:defRPr sz="1940">
                <a:solidFill>
                  <a:srgbClr val="333333"/>
                </a:solidFill>
              </a:defRPr>
            </a:pPr>
            <a:r>
              <a:rPr dirty="0" err="1"/>
              <a:t>Levántate</a:t>
            </a:r>
            <a:r>
              <a:rPr dirty="0"/>
              <a:t> de la </a:t>
            </a:r>
            <a:r>
              <a:rPr dirty="0" err="1"/>
              <a:t>cama</a:t>
            </a:r>
            <a:r>
              <a:rPr dirty="0"/>
              <a:t> con </a:t>
            </a:r>
            <a:r>
              <a:rPr dirty="0" err="1"/>
              <a:t>ayuda</a:t>
            </a:r>
            <a:r>
              <a:rPr dirty="0"/>
              <a:t> y </a:t>
            </a:r>
            <a:r>
              <a:rPr dirty="0" err="1"/>
              <a:t>haz</a:t>
            </a:r>
            <a:r>
              <a:rPr dirty="0"/>
              <a:t> </a:t>
            </a:r>
            <a:r>
              <a:rPr dirty="0" err="1"/>
              <a:t>todas</a:t>
            </a:r>
            <a:r>
              <a:rPr dirty="0"/>
              <a:t> las </a:t>
            </a:r>
            <a:r>
              <a:rPr dirty="0" err="1"/>
              <a:t>actividades</a:t>
            </a:r>
            <a:r>
              <a:rPr dirty="0"/>
              <a:t> que </a:t>
            </a:r>
            <a:r>
              <a:rPr dirty="0" err="1"/>
              <a:t>te</a:t>
            </a:r>
            <a:r>
              <a:rPr dirty="0"/>
              <a:t> </a:t>
            </a:r>
            <a:r>
              <a:rPr dirty="0" err="1"/>
              <a:t>sean</a:t>
            </a:r>
            <a:r>
              <a:rPr dirty="0"/>
              <a:t> </a:t>
            </a:r>
            <a:r>
              <a:rPr dirty="0" err="1"/>
              <a:t>posibles</a:t>
            </a:r>
            <a:r>
              <a:rPr dirty="0"/>
              <a:t>.</a:t>
            </a:r>
          </a:p>
        </p:txBody>
      </p:sp>
      <p:pic>
        <p:nvPicPr>
          <p:cNvPr id="2" name="Recorded Sound">
            <a:hlinkClick r:id="" action="ppaction://media"/>
            <a:extLst>
              <a:ext uri="{FF2B5EF4-FFF2-40B4-BE49-F238E27FC236}">
                <a16:creationId xmlns:a16="http://schemas.microsoft.com/office/drawing/2014/main" id="{87F1788B-13C5-45AC-B5C3-96A42F607BD6}"/>
              </a:ext>
            </a:extLst>
          </p:cNvPr>
          <p:cNvPicPr>
            <a:picLocks noChangeAspect="1"/>
          </p:cNvPicPr>
          <p:nvPr>
            <a:audioFile r:link="rId1"/>
            <p:extLst>
              <p:ext uri="{DAA4B4D4-6D71-4841-9C94-3DE7FCFB9230}">
                <p14:media xmlns:p14="http://schemas.microsoft.com/office/powerpoint/2010/main" r:embed="rId2">
                  <p14:trim end="217072.8684"/>
                </p14:media>
              </p:ext>
            </p:extLst>
          </p:nvPr>
        </p:nvPicPr>
        <p:blipFill>
          <a:blip r:embed="rId4"/>
          <a:stretch>
            <a:fillRect/>
          </a:stretch>
        </p:blipFill>
        <p:spPr>
          <a:xfrm>
            <a:off x="11106331" y="5867187"/>
            <a:ext cx="406400" cy="406400"/>
          </a:xfrm>
          <a:prstGeom prst="rect">
            <a:avLst/>
          </a:prstGeom>
        </p:spPr>
      </p:pic>
    </p:spTree>
  </p:cSld>
  <p:clrMapOvr>
    <a:masterClrMapping/>
  </p:clrMapOvr>
  <p:transition spd="slow" advClick="0" advTm="4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4" name="Title 3"/>
          <p:cNvSpPr txBox="1">
            <a:spLocks noGrp="1"/>
          </p:cNvSpPr>
          <p:nvPr>
            <p:ph type="title"/>
          </p:nvPr>
        </p:nvSpPr>
        <p:spPr>
          <a:xfrm>
            <a:off x="915204" y="1676400"/>
            <a:ext cx="8373938" cy="914400"/>
          </a:xfrm>
          <a:prstGeom prst="rect">
            <a:avLst/>
          </a:prstGeom>
        </p:spPr>
        <p:txBody>
          <a:bodyPr/>
          <a:lstStyle/>
          <a:p>
            <a:r>
              <a:t>Plan Luego de la Cirugía</a:t>
            </a:r>
          </a:p>
        </p:txBody>
      </p:sp>
    </p:spTree>
  </p:cSld>
  <p:clrMapOvr>
    <a:masterClrMapping/>
  </p:clrMapOvr>
  <p:transition spd="slow" advClick="0" advTm="5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6"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877" name="Title 3"/>
          <p:cNvSpPr txBox="1">
            <a:spLocks noGrp="1"/>
          </p:cNvSpPr>
          <p:nvPr>
            <p:ph type="title"/>
          </p:nvPr>
        </p:nvSpPr>
        <p:spPr>
          <a:xfrm>
            <a:off x="370113" y="535820"/>
            <a:ext cx="11136087" cy="819905"/>
          </a:xfrm>
          <a:prstGeom prst="rect">
            <a:avLst/>
          </a:prstGeom>
        </p:spPr>
        <p:txBody>
          <a:bodyPr/>
          <a:lstStyle/>
          <a:p>
            <a:r>
              <a:t>Luego de la cirugía: Día 0</a:t>
            </a:r>
          </a:p>
        </p:txBody>
      </p:sp>
      <p:sp>
        <p:nvSpPr>
          <p:cNvPr id="2878" name="Content Placeholder 4"/>
          <p:cNvSpPr txBox="1">
            <a:spLocks noGrp="1"/>
          </p:cNvSpPr>
          <p:nvPr>
            <p:ph type="body" idx="1"/>
          </p:nvPr>
        </p:nvSpPr>
        <p:spPr>
          <a:xfrm>
            <a:off x="380999" y="1676399"/>
            <a:ext cx="11230431" cy="4845027"/>
          </a:xfrm>
          <a:prstGeom prst="rect">
            <a:avLst/>
          </a:prstGeom>
        </p:spPr>
        <p:txBody>
          <a:bodyPr>
            <a:normAutofit lnSpcReduction="10000"/>
          </a:bodyPr>
          <a:lstStyle/>
          <a:p>
            <a:r>
              <a:rPr dirty="0" err="1"/>
              <a:t>Llegas</a:t>
            </a:r>
            <a:r>
              <a:rPr dirty="0"/>
              <a:t> a </a:t>
            </a:r>
            <a:r>
              <a:rPr dirty="0" err="1"/>
              <a:t>tu</a:t>
            </a:r>
            <a:r>
              <a:rPr dirty="0"/>
              <a:t> </a:t>
            </a:r>
            <a:r>
              <a:rPr dirty="0" err="1"/>
              <a:t>habitación</a:t>
            </a:r>
            <a:r>
              <a:rPr dirty="0"/>
              <a:t> y </a:t>
            </a:r>
            <a:r>
              <a:rPr dirty="0" err="1"/>
              <a:t>si</a:t>
            </a:r>
            <a:r>
              <a:rPr dirty="0"/>
              <a:t> es </a:t>
            </a:r>
            <a:r>
              <a:rPr dirty="0" err="1"/>
              <a:t>posible</a:t>
            </a:r>
            <a:r>
              <a:rPr dirty="0"/>
              <a:t> </a:t>
            </a:r>
            <a:r>
              <a:rPr dirty="0" err="1"/>
              <a:t>caminas</a:t>
            </a:r>
            <a:r>
              <a:rPr dirty="0"/>
              <a:t> </a:t>
            </a:r>
            <a:r>
              <a:rPr dirty="0" err="1"/>
              <a:t>desde</a:t>
            </a:r>
            <a:r>
              <a:rPr dirty="0"/>
              <a:t> la </a:t>
            </a:r>
            <a:r>
              <a:rPr dirty="0" err="1"/>
              <a:t>camilla</a:t>
            </a:r>
            <a:r>
              <a:rPr dirty="0"/>
              <a:t> a </a:t>
            </a:r>
            <a:r>
              <a:rPr dirty="0" err="1"/>
              <a:t>tu</a:t>
            </a:r>
            <a:r>
              <a:rPr dirty="0"/>
              <a:t> </a:t>
            </a:r>
            <a:r>
              <a:rPr dirty="0" err="1"/>
              <a:t>cama</a:t>
            </a:r>
            <a:r>
              <a:rPr dirty="0"/>
              <a:t>. </a:t>
            </a:r>
            <a:r>
              <a:rPr dirty="0" err="1"/>
              <a:t>Cuando</a:t>
            </a:r>
            <a:r>
              <a:rPr dirty="0"/>
              <a:t> sea </a:t>
            </a:r>
            <a:r>
              <a:rPr dirty="0" err="1"/>
              <a:t>necesario</a:t>
            </a:r>
            <a:r>
              <a:rPr dirty="0"/>
              <a:t> </a:t>
            </a:r>
            <a:r>
              <a:rPr dirty="0" err="1"/>
              <a:t>ve</a:t>
            </a:r>
            <a:r>
              <a:rPr dirty="0"/>
              <a:t> al </a:t>
            </a:r>
            <a:r>
              <a:rPr dirty="0" err="1"/>
              <a:t>baño</a:t>
            </a:r>
            <a:r>
              <a:rPr dirty="0"/>
              <a:t> y </a:t>
            </a:r>
            <a:r>
              <a:rPr dirty="0" err="1"/>
              <a:t>siéntate</a:t>
            </a:r>
            <a:r>
              <a:rPr dirty="0"/>
              <a:t> </a:t>
            </a:r>
            <a:r>
              <a:rPr dirty="0" err="1"/>
              <a:t>en</a:t>
            </a:r>
            <a:r>
              <a:rPr dirty="0"/>
              <a:t> la </a:t>
            </a:r>
            <a:r>
              <a:rPr dirty="0" err="1"/>
              <a:t>silla</a:t>
            </a:r>
            <a:r>
              <a:rPr dirty="0"/>
              <a:t> con </a:t>
            </a:r>
            <a:r>
              <a:rPr dirty="0" err="1"/>
              <a:t>ayuda</a:t>
            </a:r>
            <a:r>
              <a:rPr dirty="0"/>
              <a:t> del </a:t>
            </a:r>
            <a:r>
              <a:rPr dirty="0" err="1"/>
              <a:t>equipo</a:t>
            </a:r>
            <a:r>
              <a:rPr dirty="0"/>
              <a:t> de </a:t>
            </a:r>
            <a:r>
              <a:rPr dirty="0" err="1"/>
              <a:t>enfermería</a:t>
            </a:r>
            <a:r>
              <a:rPr dirty="0"/>
              <a:t>.</a:t>
            </a:r>
          </a:p>
          <a:p>
            <a:pPr marL="0" indent="0">
              <a:buSzTx/>
              <a:buNone/>
            </a:pPr>
            <a:endParaRPr dirty="0"/>
          </a:p>
          <a:p>
            <a:r>
              <a:rPr dirty="0"/>
              <a:t>Toma de </a:t>
            </a:r>
            <a:r>
              <a:rPr dirty="0" err="1"/>
              <a:t>signos</a:t>
            </a:r>
            <a:r>
              <a:rPr dirty="0"/>
              <a:t> </a:t>
            </a:r>
            <a:r>
              <a:rPr dirty="0" err="1"/>
              <a:t>vitales</a:t>
            </a:r>
            <a:r>
              <a:rPr dirty="0"/>
              <a:t>, control del dolor, </a:t>
            </a:r>
            <a:r>
              <a:rPr dirty="0" err="1"/>
              <a:t>comienzo</a:t>
            </a:r>
            <a:r>
              <a:rPr dirty="0"/>
              <a:t> de los </a:t>
            </a:r>
            <a:r>
              <a:rPr dirty="0" err="1"/>
              <a:t>ejercicios</a:t>
            </a:r>
            <a:r>
              <a:rPr dirty="0"/>
              <a:t> de </a:t>
            </a:r>
            <a:r>
              <a:rPr dirty="0" err="1"/>
              <a:t>respiración</a:t>
            </a:r>
            <a:r>
              <a:rPr dirty="0"/>
              <a:t>.</a:t>
            </a:r>
          </a:p>
          <a:p>
            <a:pPr marL="0" indent="0">
              <a:buSzTx/>
              <a:buNone/>
            </a:pPr>
            <a:endParaRPr dirty="0"/>
          </a:p>
          <a:p>
            <a:r>
              <a:rPr dirty="0" err="1"/>
              <a:t>Párate</a:t>
            </a:r>
            <a:r>
              <a:rPr dirty="0"/>
              <a:t> de la </a:t>
            </a:r>
            <a:r>
              <a:rPr dirty="0" err="1"/>
              <a:t>cama</a:t>
            </a:r>
            <a:r>
              <a:rPr dirty="0"/>
              <a:t> y </a:t>
            </a:r>
            <a:r>
              <a:rPr dirty="0" err="1"/>
              <a:t>camina</a:t>
            </a:r>
            <a:r>
              <a:rPr dirty="0"/>
              <a:t> </a:t>
            </a:r>
            <a:r>
              <a:rPr dirty="0" err="1"/>
              <a:t>frecuentemente</a:t>
            </a:r>
            <a:r>
              <a:rPr dirty="0"/>
              <a:t> (</a:t>
            </a:r>
            <a:r>
              <a:rPr dirty="0" err="1"/>
              <a:t>si</a:t>
            </a:r>
            <a:r>
              <a:rPr dirty="0"/>
              <a:t> es </a:t>
            </a:r>
            <a:r>
              <a:rPr dirty="0" err="1"/>
              <a:t>posible</a:t>
            </a:r>
            <a:r>
              <a:rPr dirty="0"/>
              <a:t>).</a:t>
            </a:r>
          </a:p>
          <a:p>
            <a:pPr marL="0" indent="0">
              <a:buSzTx/>
              <a:buNone/>
            </a:pPr>
            <a:endParaRPr dirty="0"/>
          </a:p>
          <a:p>
            <a:r>
              <a:rPr dirty="0" err="1"/>
              <a:t>Dieta</a:t>
            </a:r>
            <a:r>
              <a:rPr dirty="0"/>
              <a:t> de </a:t>
            </a:r>
            <a:r>
              <a:rPr dirty="0" err="1"/>
              <a:t>líquidos</a:t>
            </a:r>
            <a:r>
              <a:rPr dirty="0"/>
              <a:t> claros a </a:t>
            </a:r>
            <a:r>
              <a:rPr dirty="0" err="1"/>
              <a:t>tolerancia</a:t>
            </a:r>
            <a:r>
              <a:rPr dirty="0"/>
              <a:t>. </a:t>
            </a:r>
            <a:r>
              <a:rPr dirty="0" err="1"/>
              <a:t>Avance</a:t>
            </a:r>
            <a:r>
              <a:rPr dirty="0"/>
              <a:t> a </a:t>
            </a:r>
            <a:r>
              <a:rPr dirty="0" err="1"/>
              <a:t>dieta</a:t>
            </a:r>
            <a:r>
              <a:rPr dirty="0"/>
              <a:t> </a:t>
            </a:r>
            <a:r>
              <a:rPr dirty="0" err="1"/>
              <a:t>blanda</a:t>
            </a:r>
            <a:r>
              <a:rPr dirty="0"/>
              <a:t> </a:t>
            </a:r>
            <a:r>
              <a:rPr dirty="0" err="1"/>
              <a:t>si</a:t>
            </a:r>
            <a:r>
              <a:rPr dirty="0"/>
              <a:t> es </a:t>
            </a:r>
            <a:r>
              <a:rPr dirty="0" err="1"/>
              <a:t>posible</a:t>
            </a:r>
            <a:r>
              <a:rPr dirty="0"/>
              <a:t>.</a:t>
            </a:r>
          </a:p>
          <a:p>
            <a:pPr marL="0" indent="0">
              <a:buSzTx/>
              <a:buNone/>
            </a:pPr>
            <a:endParaRPr dirty="0"/>
          </a:p>
          <a:p>
            <a:r>
              <a:rPr dirty="0" err="1"/>
              <a:t>Puede</a:t>
            </a:r>
            <a:r>
              <a:rPr dirty="0"/>
              <a:t> que </a:t>
            </a:r>
            <a:r>
              <a:rPr dirty="0" err="1"/>
              <a:t>recibas</a:t>
            </a:r>
            <a:r>
              <a:rPr dirty="0"/>
              <a:t> una </a:t>
            </a:r>
            <a:r>
              <a:rPr dirty="0" err="1"/>
              <a:t>visita</a:t>
            </a:r>
            <a:r>
              <a:rPr dirty="0"/>
              <a:t> del </a:t>
            </a:r>
            <a:r>
              <a:rPr dirty="0" err="1"/>
              <a:t>equipo</a:t>
            </a:r>
            <a:r>
              <a:rPr dirty="0"/>
              <a:t> de </a:t>
            </a:r>
            <a:r>
              <a:rPr dirty="0" err="1"/>
              <a:t>Terapia</a:t>
            </a:r>
            <a:r>
              <a:rPr dirty="0"/>
              <a:t> </a:t>
            </a:r>
            <a:r>
              <a:rPr dirty="0" err="1"/>
              <a:t>Física</a:t>
            </a:r>
            <a:r>
              <a:rPr dirty="0"/>
              <a:t> u </a:t>
            </a:r>
            <a:r>
              <a:rPr dirty="0" err="1"/>
              <a:t>Ocupacional</a:t>
            </a:r>
            <a:r>
              <a:rPr dirty="0"/>
              <a:t> </a:t>
            </a:r>
            <a:r>
              <a:rPr dirty="0" err="1"/>
              <a:t>quienes</a:t>
            </a:r>
            <a:r>
              <a:rPr dirty="0"/>
              <a:t> </a:t>
            </a:r>
            <a:r>
              <a:rPr dirty="0" err="1"/>
              <a:t>te</a:t>
            </a:r>
            <a:r>
              <a:rPr dirty="0"/>
              <a:t> </a:t>
            </a:r>
            <a:r>
              <a:rPr dirty="0" err="1"/>
              <a:t>evaluarían</a:t>
            </a:r>
            <a:r>
              <a:rPr dirty="0"/>
              <a:t>.</a:t>
            </a:r>
          </a:p>
          <a:p>
            <a:pPr marL="0" indent="0">
              <a:buSzTx/>
              <a:buNone/>
            </a:pPr>
            <a:endParaRPr dirty="0"/>
          </a:p>
          <a:p>
            <a:r>
              <a:rPr dirty="0"/>
              <a:t>Tu </a:t>
            </a:r>
            <a:r>
              <a:rPr dirty="0" err="1"/>
              <a:t>enfermera</a:t>
            </a:r>
            <a:r>
              <a:rPr dirty="0"/>
              <a:t> </a:t>
            </a:r>
            <a:r>
              <a:rPr dirty="0" err="1"/>
              <a:t>te</a:t>
            </a:r>
            <a:r>
              <a:rPr dirty="0"/>
              <a:t> </a:t>
            </a:r>
            <a:r>
              <a:rPr dirty="0" err="1"/>
              <a:t>enseñará</a:t>
            </a:r>
            <a:r>
              <a:rPr dirty="0"/>
              <a:t> </a:t>
            </a:r>
            <a:r>
              <a:rPr dirty="0" err="1"/>
              <a:t>como</a:t>
            </a:r>
            <a:r>
              <a:rPr dirty="0"/>
              <a:t> </a:t>
            </a:r>
            <a:r>
              <a:rPr dirty="0" err="1"/>
              <a:t>utilizar</a:t>
            </a:r>
            <a:r>
              <a:rPr dirty="0"/>
              <a:t> el </a:t>
            </a:r>
            <a:r>
              <a:rPr dirty="0" err="1"/>
              <a:t>espirómetro</a:t>
            </a:r>
            <a:r>
              <a:rPr dirty="0"/>
              <a:t> de </a:t>
            </a:r>
            <a:r>
              <a:rPr dirty="0" err="1"/>
              <a:t>incentivo</a:t>
            </a:r>
            <a:r>
              <a:rPr dirty="0"/>
              <a:t>. </a:t>
            </a:r>
            <a:r>
              <a:rPr dirty="0" err="1"/>
              <a:t>Esto</a:t>
            </a:r>
            <a:r>
              <a:rPr dirty="0"/>
              <a:t> </a:t>
            </a:r>
            <a:r>
              <a:rPr dirty="0" err="1"/>
              <a:t>ayuda</a:t>
            </a:r>
            <a:r>
              <a:rPr dirty="0"/>
              <a:t> a </a:t>
            </a:r>
            <a:r>
              <a:rPr dirty="0" err="1"/>
              <a:t>prevenir</a:t>
            </a:r>
            <a:r>
              <a:rPr dirty="0"/>
              <a:t> el </a:t>
            </a:r>
            <a:r>
              <a:rPr dirty="0" err="1"/>
              <a:t>desarrollo</a:t>
            </a:r>
            <a:r>
              <a:rPr dirty="0"/>
              <a:t> de </a:t>
            </a:r>
            <a:r>
              <a:rPr dirty="0" err="1"/>
              <a:t>neumonías</a:t>
            </a:r>
            <a:r>
              <a:rPr dirty="0"/>
              <a:t> y reduce la </a:t>
            </a:r>
            <a:r>
              <a:rPr dirty="0" err="1"/>
              <a:t>fatiga</a:t>
            </a:r>
            <a:r>
              <a:rPr dirty="0"/>
              <a:t>. </a:t>
            </a:r>
            <a:r>
              <a:rPr dirty="0" err="1"/>
              <a:t>Trata</a:t>
            </a:r>
            <a:r>
              <a:rPr dirty="0"/>
              <a:t> de </a:t>
            </a:r>
            <a:r>
              <a:rPr dirty="0" err="1"/>
              <a:t>utilizarlo</a:t>
            </a:r>
            <a:r>
              <a:rPr dirty="0"/>
              <a:t> 10 </a:t>
            </a:r>
            <a:r>
              <a:rPr dirty="0" err="1"/>
              <a:t>veces</a:t>
            </a:r>
            <a:r>
              <a:rPr dirty="0"/>
              <a:t> por hora </a:t>
            </a:r>
            <a:r>
              <a:rPr dirty="0" err="1"/>
              <a:t>cuando</a:t>
            </a:r>
            <a:r>
              <a:rPr dirty="0"/>
              <a:t> </a:t>
            </a:r>
            <a:r>
              <a:rPr dirty="0" err="1"/>
              <a:t>estés</a:t>
            </a:r>
            <a:r>
              <a:rPr dirty="0"/>
              <a:t> </a:t>
            </a:r>
            <a:r>
              <a:rPr dirty="0" err="1"/>
              <a:t>despierto</a:t>
            </a:r>
            <a:r>
              <a:rPr dirty="0"/>
              <a:t>.</a:t>
            </a:r>
          </a:p>
        </p:txBody>
      </p:sp>
      <p:pic>
        <p:nvPicPr>
          <p:cNvPr id="2" name="Recorded Sound">
            <a:hlinkClick r:id="" action="ppaction://media"/>
            <a:extLst>
              <a:ext uri="{FF2B5EF4-FFF2-40B4-BE49-F238E27FC236}">
                <a16:creationId xmlns:a16="http://schemas.microsoft.com/office/drawing/2014/main" id="{8C7DAD91-6AE0-4C75-B6E8-CF59D08C8512}"/>
              </a:ext>
            </a:extLst>
          </p:cNvPr>
          <p:cNvPicPr>
            <a:picLocks noChangeAspect="1"/>
          </p:cNvPicPr>
          <p:nvPr>
            <a:audioFile r:link="rId1"/>
            <p:extLst>
              <p:ext uri="{DAA4B4D4-6D71-4841-9C94-3DE7FCFB9230}">
                <p14:media xmlns:p14="http://schemas.microsoft.com/office/powerpoint/2010/main" r:embed="rId2">
                  <p14:trim st="744" end="23806.0022"/>
                </p14:media>
              </p:ext>
            </p:extLst>
          </p:nvPr>
        </p:nvPicPr>
        <p:blipFill>
          <a:blip r:embed="rId4"/>
          <a:stretch>
            <a:fillRect/>
          </a:stretch>
        </p:blipFill>
        <p:spPr>
          <a:xfrm>
            <a:off x="11191734" y="6115026"/>
            <a:ext cx="406400" cy="406400"/>
          </a:xfrm>
          <a:prstGeom prst="rect">
            <a:avLst/>
          </a:prstGeom>
        </p:spPr>
      </p:pic>
    </p:spTree>
  </p:cSld>
  <p:clrMapOvr>
    <a:masterClrMapping/>
  </p:clrMapOvr>
  <p:transition spd="slow" advClick="0" advTm="5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0"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2881" name="Title 1"/>
          <p:cNvSpPr txBox="1">
            <a:spLocks noGrp="1"/>
          </p:cNvSpPr>
          <p:nvPr>
            <p:ph type="title"/>
          </p:nvPr>
        </p:nvSpPr>
        <p:spPr>
          <a:xfrm>
            <a:off x="370113" y="535820"/>
            <a:ext cx="11136087" cy="819905"/>
          </a:xfrm>
          <a:prstGeom prst="rect">
            <a:avLst/>
          </a:prstGeom>
        </p:spPr>
        <p:txBody>
          <a:bodyPr/>
          <a:lstStyle/>
          <a:p>
            <a:r>
              <a:t>Luego de la cirugía: Día 1</a:t>
            </a:r>
          </a:p>
        </p:txBody>
      </p:sp>
      <p:sp>
        <p:nvSpPr>
          <p:cNvPr id="2882" name="Content Placeholder 2"/>
          <p:cNvSpPr txBox="1">
            <a:spLocks noGrp="1"/>
          </p:cNvSpPr>
          <p:nvPr>
            <p:ph type="body" idx="1"/>
          </p:nvPr>
        </p:nvSpPr>
        <p:spPr>
          <a:xfrm>
            <a:off x="380999" y="1676400"/>
            <a:ext cx="11230431" cy="4597187"/>
          </a:xfrm>
          <a:prstGeom prst="rect">
            <a:avLst/>
          </a:prstGeom>
        </p:spPr>
        <p:txBody>
          <a:bodyPr/>
          <a:lstStyle/>
          <a:p>
            <a:pPr marL="339470" indent="-339470" defTabSz="905255">
              <a:defRPr sz="1979"/>
            </a:pPr>
            <a:r>
              <a:t>Dieta avanzada.</a:t>
            </a:r>
          </a:p>
          <a:p>
            <a:pPr marL="0" indent="0" defTabSz="905255">
              <a:buSzTx/>
              <a:buNone/>
              <a:defRPr sz="1979"/>
            </a:pPr>
            <a:r>
              <a:t>	</a:t>
            </a:r>
          </a:p>
          <a:p>
            <a:pPr marL="339470" indent="-339470" defTabSz="905255">
              <a:defRPr sz="1979"/>
            </a:pPr>
            <a:r>
              <a:t>Continúa con el manejo del dolor y los ejercicios de respiración.</a:t>
            </a:r>
          </a:p>
          <a:p>
            <a:pPr marL="0" indent="0" defTabSz="905255">
              <a:buSzTx/>
              <a:buNone/>
              <a:defRPr sz="1979"/>
            </a:pPr>
            <a:endParaRPr/>
          </a:p>
          <a:p>
            <a:pPr marL="339470" indent="-339470" defTabSz="905255">
              <a:defRPr sz="1979"/>
            </a:pPr>
            <a:r>
              <a:t>Párate y camina frecuentemente, trabajando de la mano con un terapeuta si así fue ordenado.</a:t>
            </a:r>
          </a:p>
          <a:p>
            <a:pPr marL="0" indent="0" defTabSz="905255">
              <a:buSzTx/>
              <a:buNone/>
              <a:defRPr sz="1979"/>
            </a:pPr>
            <a:endParaRPr/>
          </a:p>
          <a:p>
            <a:pPr marL="339470" indent="-339470" defTabSz="905255">
              <a:defRPr sz="1979"/>
            </a:pPr>
            <a:r>
              <a:t>Si tienes un catéter en la vejiga, un drenaje o una bomba de analgésicos, puede que estos sean retirados en el día de hoy.</a:t>
            </a:r>
          </a:p>
          <a:p>
            <a:pPr marL="0" indent="0" defTabSz="905255">
              <a:buSzTx/>
              <a:buNone/>
              <a:defRPr sz="1979"/>
            </a:pPr>
            <a:endParaRPr/>
          </a:p>
          <a:p>
            <a:pPr marL="339470" indent="-339470" defTabSz="905255">
              <a:defRPr sz="1979"/>
            </a:pPr>
            <a:r>
              <a:t>Un Coordinador de Cuidado te visitará y te ayudará a planificar tu alta médica, si así fue ordenado.</a:t>
            </a:r>
          </a:p>
          <a:p>
            <a:pPr marL="0" indent="0" defTabSz="905255">
              <a:buSzTx/>
              <a:buNone/>
              <a:defRPr sz="1979"/>
            </a:pPr>
            <a:endParaRPr/>
          </a:p>
          <a:p>
            <a:pPr marL="339470" indent="-339470" defTabSz="905255">
              <a:defRPr sz="1979"/>
            </a:pPr>
            <a:r>
              <a:t>Dependiendo del tipo de cirugía y como hayas progresado, puede que te vayas a casa este día.</a:t>
            </a:r>
          </a:p>
        </p:txBody>
      </p:sp>
      <p:pic>
        <p:nvPicPr>
          <p:cNvPr id="2" name="Recorded Sound">
            <a:hlinkClick r:id="" action="ppaction://media"/>
            <a:extLst>
              <a:ext uri="{FF2B5EF4-FFF2-40B4-BE49-F238E27FC236}">
                <a16:creationId xmlns:a16="http://schemas.microsoft.com/office/drawing/2014/main" id="{A9229C4D-6F6E-46BA-8296-14399027BEB5}"/>
              </a:ext>
            </a:extLst>
          </p:cNvPr>
          <p:cNvPicPr>
            <a:picLocks noChangeAspect="1"/>
          </p:cNvPicPr>
          <p:nvPr>
            <a:audioFile r:link="rId1"/>
            <p:extLst>
              <p:ext uri="{DAA4B4D4-6D71-4841-9C94-3DE7FCFB9230}">
                <p14:media xmlns:p14="http://schemas.microsoft.com/office/powerpoint/2010/main" r:embed="rId2">
                  <p14:trim st="770" end="124608.7619"/>
                </p14:media>
              </p:ext>
            </p:extLst>
          </p:nvPr>
        </p:nvPicPr>
        <p:blipFill>
          <a:blip r:embed="rId4"/>
          <a:stretch>
            <a:fillRect/>
          </a:stretch>
        </p:blipFill>
        <p:spPr>
          <a:xfrm>
            <a:off x="11205030" y="5867187"/>
            <a:ext cx="406400" cy="406400"/>
          </a:xfrm>
          <a:prstGeom prst="rect">
            <a:avLst/>
          </a:prstGeom>
        </p:spPr>
      </p:pic>
    </p:spTree>
  </p:cSld>
  <p:clrMapOvr>
    <a:masterClrMapping/>
  </p:clrMapOvr>
  <p:transition spd="slow" advClick="0" advTm="4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4"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2885" name="Title 1"/>
          <p:cNvSpPr txBox="1">
            <a:spLocks noGrp="1"/>
          </p:cNvSpPr>
          <p:nvPr>
            <p:ph type="title"/>
          </p:nvPr>
        </p:nvSpPr>
        <p:spPr>
          <a:xfrm>
            <a:off x="370113" y="535820"/>
            <a:ext cx="11136087" cy="819905"/>
          </a:xfrm>
          <a:prstGeom prst="rect">
            <a:avLst/>
          </a:prstGeom>
        </p:spPr>
        <p:txBody>
          <a:bodyPr/>
          <a:lstStyle/>
          <a:p>
            <a:r>
              <a:t>Luego de la cirugía: Día 2</a:t>
            </a:r>
          </a:p>
        </p:txBody>
      </p:sp>
      <p:sp>
        <p:nvSpPr>
          <p:cNvPr id="2886" name="Content Placeholder 2"/>
          <p:cNvSpPr txBox="1">
            <a:spLocks noGrp="1"/>
          </p:cNvSpPr>
          <p:nvPr>
            <p:ph type="body" idx="1"/>
          </p:nvPr>
        </p:nvSpPr>
        <p:spPr>
          <a:xfrm>
            <a:off x="380999" y="1676400"/>
            <a:ext cx="11230431" cy="4597187"/>
          </a:xfrm>
          <a:prstGeom prst="rect">
            <a:avLst/>
          </a:prstGeom>
        </p:spPr>
        <p:txBody>
          <a:bodyPr/>
          <a:lstStyle/>
          <a:p>
            <a:r>
              <a:t>El equipo de Terapia Física y/u Ocupacional continuará viéndote.</a:t>
            </a:r>
          </a:p>
          <a:p>
            <a:pPr marL="0" indent="0">
              <a:buSzTx/>
              <a:buNone/>
            </a:pPr>
            <a:endParaRPr/>
          </a:p>
          <a:p>
            <a:r>
              <a:t>Si todavía tienes un catéter, hoy será removido.</a:t>
            </a:r>
          </a:p>
          <a:p>
            <a:pPr marL="0" indent="0">
              <a:buSzTx/>
              <a:buNone/>
            </a:pPr>
            <a:endParaRPr/>
          </a:p>
          <a:p>
            <a:r>
              <a:t>Aumentarás tu nivel de actividad, principalmente caminar.</a:t>
            </a:r>
          </a:p>
          <a:p>
            <a:pPr marL="0" indent="0">
              <a:buSzTx/>
              <a:buNone/>
            </a:pPr>
            <a:endParaRPr/>
          </a:p>
          <a:p>
            <a:r>
              <a:t>Si tienes un drenaje, también podría ser removido.</a:t>
            </a:r>
          </a:p>
          <a:p>
            <a:pPr marL="0" indent="0">
              <a:buSzTx/>
              <a:buNone/>
            </a:pPr>
            <a:endParaRPr/>
          </a:p>
          <a:p>
            <a:r>
              <a:t>Puede que cambien tu vendaje quirúrgico.</a:t>
            </a:r>
          </a:p>
          <a:p>
            <a:pPr marL="0" indent="0">
              <a:buSzTx/>
              <a:buNone/>
            </a:pPr>
            <a:endParaRPr/>
          </a:p>
          <a:p>
            <a:r>
              <a:t>Nuestra meta es que te vayas de alta hoy al mediodía.</a:t>
            </a:r>
          </a:p>
        </p:txBody>
      </p:sp>
      <p:pic>
        <p:nvPicPr>
          <p:cNvPr id="2" name="Recorded Sound">
            <a:hlinkClick r:id="" action="ppaction://media"/>
            <a:extLst>
              <a:ext uri="{FF2B5EF4-FFF2-40B4-BE49-F238E27FC236}">
                <a16:creationId xmlns:a16="http://schemas.microsoft.com/office/drawing/2014/main" id="{8242249F-856D-4783-8511-AEB35F477359}"/>
              </a:ext>
            </a:extLst>
          </p:cNvPr>
          <p:cNvPicPr>
            <a:picLocks noChangeAspect="1"/>
          </p:cNvPicPr>
          <p:nvPr>
            <a:audioFile r:link="rId1"/>
            <p:extLst>
              <p:ext uri="{DAA4B4D4-6D71-4841-9C94-3DE7FCFB9230}">
                <p14:media xmlns:p14="http://schemas.microsoft.com/office/powerpoint/2010/main" r:embed="rId2">
                  <p14:trim st="840" end="759.7823"/>
                </p14:media>
              </p:ext>
            </p:extLst>
          </p:nvPr>
        </p:nvPicPr>
        <p:blipFill>
          <a:blip r:embed="rId4"/>
          <a:stretch>
            <a:fillRect/>
          </a:stretch>
        </p:blipFill>
        <p:spPr>
          <a:xfrm>
            <a:off x="11191734" y="5867187"/>
            <a:ext cx="406400" cy="406400"/>
          </a:xfrm>
          <a:prstGeom prst="rect">
            <a:avLst/>
          </a:prstGeom>
        </p:spPr>
      </p:pic>
    </p:spTree>
  </p:cSld>
  <p:clrMapOvr>
    <a:masterClrMapping/>
  </p:clrMapOvr>
  <p:transition spd="slow" advClick="0" advTm="3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8"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2889" name="Title 1"/>
          <p:cNvSpPr txBox="1">
            <a:spLocks noGrp="1"/>
          </p:cNvSpPr>
          <p:nvPr>
            <p:ph type="title"/>
          </p:nvPr>
        </p:nvSpPr>
        <p:spPr>
          <a:xfrm>
            <a:off x="370113" y="535820"/>
            <a:ext cx="11136087" cy="819905"/>
          </a:xfrm>
          <a:prstGeom prst="rect">
            <a:avLst/>
          </a:prstGeom>
        </p:spPr>
        <p:txBody>
          <a:bodyPr/>
          <a:lstStyle/>
          <a:p>
            <a:r>
              <a:t>Alta Médica</a:t>
            </a:r>
          </a:p>
        </p:txBody>
      </p:sp>
      <p:sp>
        <p:nvSpPr>
          <p:cNvPr id="2890" name="Content Placeholder 2"/>
          <p:cNvSpPr txBox="1">
            <a:spLocks noGrp="1"/>
          </p:cNvSpPr>
          <p:nvPr>
            <p:ph type="body" idx="1"/>
          </p:nvPr>
        </p:nvSpPr>
        <p:spPr>
          <a:xfrm>
            <a:off x="380999" y="1676400"/>
            <a:ext cx="11230431" cy="4597187"/>
          </a:xfrm>
          <a:prstGeom prst="rect">
            <a:avLst/>
          </a:prstGeom>
        </p:spPr>
        <p:txBody>
          <a:bodyPr>
            <a:normAutofit lnSpcReduction="10000"/>
          </a:bodyPr>
          <a:lstStyle/>
          <a:p>
            <a:pPr marL="329184" indent="-329184" defTabSz="877823">
              <a:defRPr sz="1919"/>
            </a:pPr>
            <a:r>
              <a:t>Toda cirugía tiene un riesgo de efectos adversos que debes monitorizar cuando vayas a casa.</a:t>
            </a:r>
          </a:p>
          <a:p>
            <a:pPr marL="492044" lvl="1" indent="-164015" defTabSz="877823">
              <a:buClr>
                <a:srgbClr val="CB392C"/>
              </a:buClr>
              <a:defRPr sz="1919" b="1">
                <a:solidFill>
                  <a:srgbClr val="333333"/>
                </a:solidFill>
              </a:defRPr>
            </a:pPr>
            <a:r>
              <a:t>La Constipación </a:t>
            </a:r>
            <a:r>
              <a:rPr b="0"/>
              <a:t>puede ser un efecto secundario a la anestesia y/o los medicamentos para el dolor que estarás tomando. Aumentar el consumo de agua, aumentar tu nivel de movilidad y la adición de un ablandador de heces ayudará a mantener todo moviéndose.</a:t>
            </a:r>
          </a:p>
          <a:p>
            <a:pPr marL="492044" lvl="1" indent="-164015" defTabSz="877823">
              <a:buClr>
                <a:srgbClr val="CB392C"/>
              </a:buClr>
              <a:defRPr sz="1919" b="1">
                <a:solidFill>
                  <a:srgbClr val="333333"/>
                </a:solidFill>
              </a:defRPr>
            </a:pPr>
            <a:r>
              <a:t>Las molestias de garganta</a:t>
            </a:r>
            <a:r>
              <a:rPr b="0"/>
              <a:t> y un poco de dificultad para tragar son efectos secundarios muy comunes de cirugías en la parte anterior del cuello, pero pueden ocurrir con cualquier cirugía. Progresa a comer alimentos sólidos de manera lenta y utiliza pastillas para la garganta para disminuir el malestar.</a:t>
            </a:r>
          </a:p>
          <a:p>
            <a:pPr marL="492044" lvl="1" indent="-164015" defTabSz="877823">
              <a:buClr>
                <a:srgbClr val="CB392C"/>
              </a:buClr>
              <a:defRPr sz="1919" b="1">
                <a:solidFill>
                  <a:srgbClr val="333333"/>
                </a:solidFill>
              </a:defRPr>
            </a:pPr>
            <a:r>
              <a:t>El dolor es un efecto secundario inevitable</a:t>
            </a:r>
            <a:r>
              <a:rPr b="0"/>
              <a:t> de todas las cirugías. El uso adecuado de los medicamentos para el dolor, terapia de frío y moverte frecuentemente te ayudarán a manejar el nivel de dolor.</a:t>
            </a:r>
          </a:p>
          <a:p>
            <a:pPr marL="492044" lvl="1" indent="-164015" defTabSz="877823">
              <a:buClr>
                <a:srgbClr val="CB392C"/>
              </a:buClr>
              <a:defRPr sz="1919" b="1">
                <a:solidFill>
                  <a:srgbClr val="333333"/>
                </a:solidFill>
              </a:defRPr>
            </a:pPr>
            <a:r>
              <a:t>La ansiedad y el estrés</a:t>
            </a:r>
            <a:r>
              <a:rPr b="0"/>
              <a:t> son sentimientos frecuentes tanto antes como después de la cirugía. Tener metas realistas y mantener una postura positiva puede ayudar a manejar estos sentimientos. El hospital cuenta con un equipo de consejería y representantes del cuidado espiritual que brindan apoyo a los pacientes y sus familias ante estas situaciones.</a:t>
            </a:r>
          </a:p>
        </p:txBody>
      </p:sp>
      <p:pic>
        <p:nvPicPr>
          <p:cNvPr id="2" name="Recorded Sound">
            <a:hlinkClick r:id="" action="ppaction://media"/>
            <a:extLst>
              <a:ext uri="{FF2B5EF4-FFF2-40B4-BE49-F238E27FC236}">
                <a16:creationId xmlns:a16="http://schemas.microsoft.com/office/drawing/2014/main" id="{1C6D99A5-07C2-496E-8BFC-5B4F5AEBD6F1}"/>
              </a:ext>
            </a:extLst>
          </p:cNvPr>
          <p:cNvPicPr>
            <a:picLocks noChangeAspect="1"/>
          </p:cNvPicPr>
          <p:nvPr>
            <a:audioFile r:link="rId1"/>
            <p:extLst>
              <p:ext uri="{DAA4B4D4-6D71-4841-9C94-3DE7FCFB9230}">
                <p14:media xmlns:p14="http://schemas.microsoft.com/office/powerpoint/2010/main" r:embed="rId2">
                  <p14:trim st="934" end="126912.3061"/>
                </p14:media>
              </p:ext>
            </p:extLst>
          </p:nvPr>
        </p:nvPicPr>
        <p:blipFill>
          <a:blip r:embed="rId4"/>
          <a:stretch>
            <a:fillRect/>
          </a:stretch>
        </p:blipFill>
        <p:spPr>
          <a:xfrm>
            <a:off x="11099800" y="5867187"/>
            <a:ext cx="406400" cy="406400"/>
          </a:xfrm>
          <a:prstGeom prst="rect">
            <a:avLst/>
          </a:prstGeom>
        </p:spPr>
      </p:pic>
    </p:spTree>
  </p:cSld>
  <p:clrMapOvr>
    <a:masterClrMapping/>
  </p:clrMapOvr>
  <p:transition spd="slow" advClick="0" advTm="7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2893" name="Title 1"/>
          <p:cNvSpPr txBox="1">
            <a:spLocks noGrp="1"/>
          </p:cNvSpPr>
          <p:nvPr>
            <p:ph type="title"/>
          </p:nvPr>
        </p:nvSpPr>
        <p:spPr>
          <a:xfrm>
            <a:off x="370113" y="535820"/>
            <a:ext cx="11136087" cy="819905"/>
          </a:xfrm>
          <a:prstGeom prst="rect">
            <a:avLst/>
          </a:prstGeom>
        </p:spPr>
        <p:txBody>
          <a:bodyPr/>
          <a:lstStyle/>
          <a:p>
            <a:r>
              <a:t>Alta Médica (continuación)</a:t>
            </a:r>
          </a:p>
        </p:txBody>
      </p:sp>
      <p:sp>
        <p:nvSpPr>
          <p:cNvPr id="2894" name="Content Placeholder 2"/>
          <p:cNvSpPr txBox="1">
            <a:spLocks noGrp="1"/>
          </p:cNvSpPr>
          <p:nvPr>
            <p:ph type="body" idx="1"/>
          </p:nvPr>
        </p:nvSpPr>
        <p:spPr>
          <a:xfrm>
            <a:off x="380999" y="1676400"/>
            <a:ext cx="11230431" cy="4597187"/>
          </a:xfrm>
          <a:prstGeom prst="rect">
            <a:avLst/>
          </a:prstGeom>
        </p:spPr>
        <p:txBody>
          <a:bodyPr/>
          <a:lstStyle/>
          <a:p>
            <a:r>
              <a:t>Cuidado e higiene de la herida</a:t>
            </a:r>
          </a:p>
          <a:p>
            <a:pPr lvl="1">
              <a:buClr>
                <a:srgbClr val="CB392C"/>
              </a:buClr>
              <a:defRPr>
                <a:solidFill>
                  <a:srgbClr val="333333"/>
                </a:solidFill>
              </a:defRPr>
            </a:pPr>
            <a:r>
              <a:t>Estar atentos ante signos de enrojecimiento, hinchazón y drenaje desde la herida. Asegúrate que cambias el vendaje como fue instruido por tu cirujano.</a:t>
            </a:r>
          </a:p>
          <a:p>
            <a:pPr lvl="1">
              <a:buClr>
                <a:srgbClr val="CB392C"/>
              </a:buClr>
              <a:defRPr>
                <a:solidFill>
                  <a:srgbClr val="333333"/>
                </a:solidFill>
              </a:defRPr>
            </a:pPr>
            <a:r>
              <a:t>Si tienes steri-strips (pequeños adhesivos quirúrgicos), no los remuevas, estos se caerán solos. No necesitas reemplazarlos. </a:t>
            </a:r>
          </a:p>
          <a:p>
            <a:pPr lvl="1">
              <a:buClr>
                <a:srgbClr val="CB392C"/>
              </a:buClr>
              <a:defRPr>
                <a:solidFill>
                  <a:srgbClr val="333333"/>
                </a:solidFill>
              </a:defRPr>
            </a:pPr>
            <a:r>
              <a:t>Si te envían a casa con un drenaje colocado, te enseñaremos como darle el cuidado necesario hasta tu visita de seguimiento.</a:t>
            </a:r>
          </a:p>
          <a:p>
            <a:pPr lvl="1">
              <a:buClr>
                <a:srgbClr val="CB392C"/>
              </a:buClr>
              <a:defRPr>
                <a:solidFill>
                  <a:srgbClr val="333333"/>
                </a:solidFill>
              </a:defRPr>
            </a:pPr>
            <a:r>
              <a:t>Si tienes suturas o grapas, estas serán removidas por tu cirujano cuando vuelvas a tu visita de seguimiento en 10-14 días.</a:t>
            </a:r>
          </a:p>
          <a:p>
            <a:pPr lvl="1">
              <a:buClr>
                <a:srgbClr val="CB392C"/>
              </a:buClr>
              <a:defRPr>
                <a:solidFill>
                  <a:srgbClr val="333333"/>
                </a:solidFill>
              </a:defRPr>
            </a:pPr>
            <a:r>
              <a:t>No mojes, nades o sumerjas la herida de ninguna manera hasta que tu cirujano lo apruebe.</a:t>
            </a:r>
          </a:p>
          <a:p>
            <a:pPr lvl="1">
              <a:buClr>
                <a:srgbClr val="CB392C"/>
              </a:buClr>
              <a:defRPr>
                <a:solidFill>
                  <a:srgbClr val="333333"/>
                </a:solidFill>
              </a:defRPr>
            </a:pPr>
            <a:r>
              <a:t>Si es necesario, debes utilizar objetos como andadores y/o sillas de baño para bañarte luego que de el cirujano te diga que puedes.</a:t>
            </a:r>
          </a:p>
        </p:txBody>
      </p:sp>
      <p:pic>
        <p:nvPicPr>
          <p:cNvPr id="2" name="Recorded Sound">
            <a:hlinkClick r:id="" action="ppaction://media"/>
            <a:extLst>
              <a:ext uri="{FF2B5EF4-FFF2-40B4-BE49-F238E27FC236}">
                <a16:creationId xmlns:a16="http://schemas.microsoft.com/office/drawing/2014/main" id="{4854FDF2-7A7B-4A8F-B842-41B2603BE541}"/>
              </a:ext>
            </a:extLst>
          </p:cNvPr>
          <p:cNvPicPr>
            <a:picLocks noChangeAspect="1"/>
          </p:cNvPicPr>
          <p:nvPr>
            <a:audioFile r:link="rId1"/>
            <p:extLst>
              <p:ext uri="{DAA4B4D4-6D71-4841-9C94-3DE7FCFB9230}">
                <p14:media xmlns:p14="http://schemas.microsoft.com/office/powerpoint/2010/main" r:embed="rId2">
                  <p14:trim st="1128" end="64370.1201"/>
                </p14:media>
              </p:ext>
            </p:extLst>
          </p:nvPr>
        </p:nvPicPr>
        <p:blipFill>
          <a:blip r:embed="rId4"/>
          <a:stretch>
            <a:fillRect/>
          </a:stretch>
        </p:blipFill>
        <p:spPr>
          <a:xfrm>
            <a:off x="11099800" y="5867187"/>
            <a:ext cx="406400" cy="406400"/>
          </a:xfrm>
          <a:prstGeom prst="rect">
            <a:avLst/>
          </a:prstGeom>
        </p:spPr>
      </p:pic>
    </p:spTree>
  </p:cSld>
  <p:clrMapOvr>
    <a:masterClrMapping/>
  </p:clrMapOvr>
  <p:transition spd="slow" advClick="0" advTm="5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6"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2897" name="Zona de Peligro- Llama a tu cirujano si ocurre lo siguiente:…"/>
          <p:cNvSpPr txBox="1"/>
          <p:nvPr/>
        </p:nvSpPr>
        <p:spPr>
          <a:xfrm>
            <a:off x="685799" y="528360"/>
            <a:ext cx="10896603" cy="3341673"/>
          </a:xfrm>
          <a:prstGeom prst="rect">
            <a:avLst/>
          </a:prstGeom>
          <a:solidFill>
            <a:srgbClr val="E7D66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200" b="1"/>
            </a:pPr>
            <a:r>
              <a:rPr dirty="0"/>
              <a:t>Zona de </a:t>
            </a:r>
            <a:r>
              <a:rPr dirty="0" err="1"/>
              <a:t>Peligro</a:t>
            </a:r>
            <a:r>
              <a:rPr dirty="0"/>
              <a:t>- Llama a </a:t>
            </a:r>
            <a:r>
              <a:rPr dirty="0" err="1"/>
              <a:t>tu</a:t>
            </a:r>
            <a:r>
              <a:rPr dirty="0"/>
              <a:t> </a:t>
            </a:r>
            <a:r>
              <a:rPr dirty="0" err="1"/>
              <a:t>cirujano</a:t>
            </a:r>
            <a:r>
              <a:rPr dirty="0"/>
              <a:t> </a:t>
            </a:r>
            <a:r>
              <a:rPr dirty="0" err="1"/>
              <a:t>si</a:t>
            </a:r>
            <a:r>
              <a:rPr dirty="0"/>
              <a:t> </a:t>
            </a:r>
            <a:r>
              <a:rPr dirty="0" err="1"/>
              <a:t>ocurre</a:t>
            </a:r>
            <a:r>
              <a:rPr dirty="0"/>
              <a:t> lo </a:t>
            </a:r>
            <a:r>
              <a:rPr dirty="0" err="1"/>
              <a:t>siguiente</a:t>
            </a:r>
            <a:r>
              <a:rPr dirty="0"/>
              <a:t>:</a:t>
            </a:r>
          </a:p>
          <a:p>
            <a:pPr marL="140368" indent="-140368" algn="l">
              <a:lnSpc>
                <a:spcPct val="120000"/>
              </a:lnSpc>
              <a:buSzPct val="100000"/>
              <a:buChar char="•"/>
              <a:defRPr sz="2000"/>
            </a:pPr>
            <a:r>
              <a:rPr dirty="0"/>
              <a:t>Dolor que no es </a:t>
            </a:r>
            <a:r>
              <a:rPr dirty="0" err="1"/>
              <a:t>controlado</a:t>
            </a:r>
            <a:r>
              <a:rPr dirty="0"/>
              <a:t> por los </a:t>
            </a:r>
            <a:r>
              <a:rPr dirty="0" err="1"/>
              <a:t>medicamentos</a:t>
            </a:r>
            <a:r>
              <a:rPr dirty="0"/>
              <a:t> que </a:t>
            </a:r>
            <a:r>
              <a:rPr dirty="0" err="1"/>
              <a:t>te</a:t>
            </a:r>
            <a:r>
              <a:rPr dirty="0"/>
              <a:t> </a:t>
            </a:r>
            <a:r>
              <a:rPr dirty="0" err="1"/>
              <a:t>prescribieron</a:t>
            </a:r>
            <a:r>
              <a:rPr dirty="0"/>
              <a:t>.</a:t>
            </a:r>
          </a:p>
          <a:p>
            <a:pPr marL="140368" indent="-140368" algn="l">
              <a:lnSpc>
                <a:spcPct val="120000"/>
              </a:lnSpc>
              <a:buSzPct val="100000"/>
              <a:buChar char="•"/>
              <a:defRPr sz="2000"/>
            </a:pPr>
            <a:r>
              <a:rPr dirty="0" err="1"/>
              <a:t>Fiebres</a:t>
            </a:r>
            <a:r>
              <a:rPr dirty="0"/>
              <a:t> por </a:t>
            </a:r>
            <a:r>
              <a:rPr dirty="0" err="1"/>
              <a:t>encima</a:t>
            </a:r>
            <a:r>
              <a:rPr dirty="0"/>
              <a:t> de 100.5 </a:t>
            </a:r>
            <a:r>
              <a:rPr dirty="0" err="1"/>
              <a:t>grados</a:t>
            </a:r>
            <a:r>
              <a:rPr dirty="0"/>
              <a:t> Fahrenheit.</a:t>
            </a:r>
          </a:p>
          <a:p>
            <a:pPr marL="140368" indent="-140368" algn="l">
              <a:lnSpc>
                <a:spcPct val="120000"/>
              </a:lnSpc>
              <a:buSzPct val="100000"/>
              <a:buChar char="•"/>
              <a:defRPr sz="2000"/>
            </a:pPr>
            <a:r>
              <a:rPr dirty="0" err="1"/>
              <a:t>Hinchazón</a:t>
            </a:r>
            <a:r>
              <a:rPr dirty="0"/>
              <a:t> o </a:t>
            </a:r>
            <a:r>
              <a:rPr dirty="0" err="1"/>
              <a:t>enrojecimiento</a:t>
            </a:r>
            <a:r>
              <a:rPr dirty="0"/>
              <a:t> que </a:t>
            </a:r>
            <a:r>
              <a:rPr dirty="0" err="1"/>
              <a:t>está</a:t>
            </a:r>
            <a:r>
              <a:rPr dirty="0"/>
              <a:t> </a:t>
            </a:r>
            <a:r>
              <a:rPr dirty="0" err="1"/>
              <a:t>empeorando</a:t>
            </a:r>
            <a:r>
              <a:rPr dirty="0"/>
              <a:t>, </a:t>
            </a:r>
            <a:r>
              <a:rPr dirty="0" err="1"/>
              <a:t>apertura</a:t>
            </a:r>
            <a:r>
              <a:rPr dirty="0"/>
              <a:t> de la </a:t>
            </a:r>
            <a:r>
              <a:rPr dirty="0" err="1"/>
              <a:t>herida</a:t>
            </a:r>
            <a:r>
              <a:rPr dirty="0"/>
              <a:t>, </a:t>
            </a:r>
            <a:r>
              <a:rPr dirty="0" err="1"/>
              <a:t>secreción</a:t>
            </a:r>
            <a:r>
              <a:rPr dirty="0"/>
              <a:t> </a:t>
            </a:r>
            <a:r>
              <a:rPr dirty="0" err="1"/>
              <a:t>turbia</a:t>
            </a:r>
            <a:r>
              <a:rPr dirty="0"/>
              <a:t> o </a:t>
            </a:r>
            <a:r>
              <a:rPr dirty="0" err="1"/>
              <a:t>inusual</a:t>
            </a:r>
            <a:r>
              <a:rPr dirty="0"/>
              <a:t> </a:t>
            </a:r>
            <a:r>
              <a:rPr dirty="0" err="1"/>
              <a:t>desde</a:t>
            </a:r>
            <a:r>
              <a:rPr dirty="0"/>
              <a:t> la </a:t>
            </a:r>
            <a:r>
              <a:rPr dirty="0" err="1"/>
              <a:t>herida</a:t>
            </a:r>
            <a:r>
              <a:rPr dirty="0"/>
              <a:t> que </a:t>
            </a:r>
            <a:r>
              <a:rPr dirty="0" err="1"/>
              <a:t>puede</a:t>
            </a:r>
            <a:r>
              <a:rPr dirty="0"/>
              <a:t> ser </a:t>
            </a:r>
            <a:r>
              <a:rPr dirty="0" err="1"/>
              <a:t>blanquecina</a:t>
            </a:r>
            <a:r>
              <a:rPr dirty="0"/>
              <a:t>, </a:t>
            </a:r>
            <a:r>
              <a:rPr dirty="0" err="1"/>
              <a:t>amarillenta</a:t>
            </a:r>
            <a:r>
              <a:rPr dirty="0"/>
              <a:t>, </a:t>
            </a:r>
            <a:r>
              <a:rPr dirty="0" err="1"/>
              <a:t>verde</a:t>
            </a:r>
            <a:r>
              <a:rPr dirty="0"/>
              <a:t> o </a:t>
            </a:r>
            <a:r>
              <a:rPr dirty="0" err="1"/>
              <a:t>marrón</a:t>
            </a:r>
            <a:r>
              <a:rPr dirty="0"/>
              <a:t>.</a:t>
            </a:r>
          </a:p>
          <a:p>
            <a:pPr marL="140368" indent="-140368" algn="l">
              <a:lnSpc>
                <a:spcPct val="120000"/>
              </a:lnSpc>
              <a:buSzPct val="100000"/>
              <a:buChar char="•"/>
              <a:defRPr sz="2000"/>
            </a:pPr>
            <a:r>
              <a:rPr dirty="0" err="1"/>
              <a:t>Dificultad</a:t>
            </a:r>
            <a:r>
              <a:rPr dirty="0"/>
              <a:t> para </a:t>
            </a:r>
            <a:r>
              <a:rPr dirty="0" err="1"/>
              <a:t>tolerar</a:t>
            </a:r>
            <a:r>
              <a:rPr dirty="0"/>
              <a:t> la </a:t>
            </a:r>
            <a:r>
              <a:rPr dirty="0" err="1"/>
              <a:t>terapia</a:t>
            </a:r>
            <a:r>
              <a:rPr dirty="0"/>
              <a:t> </a:t>
            </a:r>
            <a:r>
              <a:rPr dirty="0" err="1"/>
              <a:t>física</a:t>
            </a:r>
            <a:r>
              <a:rPr dirty="0"/>
              <a:t>.</a:t>
            </a:r>
          </a:p>
          <a:p>
            <a:pPr marL="140368" indent="-140368" algn="l">
              <a:lnSpc>
                <a:spcPct val="120000"/>
              </a:lnSpc>
              <a:buSzPct val="100000"/>
              <a:buChar char="•"/>
              <a:defRPr sz="2000"/>
            </a:pPr>
            <a:r>
              <a:rPr dirty="0"/>
              <a:t>Si </a:t>
            </a:r>
            <a:r>
              <a:rPr dirty="0" err="1"/>
              <a:t>tienes</a:t>
            </a:r>
            <a:r>
              <a:rPr dirty="0"/>
              <a:t> </a:t>
            </a:r>
            <a:r>
              <a:rPr dirty="0" err="1"/>
              <a:t>debilidad</a:t>
            </a:r>
            <a:r>
              <a:rPr dirty="0"/>
              <a:t> o </a:t>
            </a:r>
            <a:r>
              <a:rPr dirty="0" err="1"/>
              <a:t>hinchazón</a:t>
            </a:r>
            <a:r>
              <a:rPr dirty="0"/>
              <a:t> </a:t>
            </a:r>
            <a:r>
              <a:rPr dirty="0" err="1"/>
              <a:t>en</a:t>
            </a:r>
            <a:r>
              <a:rPr dirty="0"/>
              <a:t> las </a:t>
            </a:r>
            <a:r>
              <a:rPr dirty="0" err="1"/>
              <a:t>piernas</a:t>
            </a:r>
            <a:r>
              <a:rPr dirty="0"/>
              <a:t> o dolor </a:t>
            </a:r>
            <a:r>
              <a:rPr dirty="0" err="1"/>
              <a:t>en</a:t>
            </a:r>
            <a:r>
              <a:rPr dirty="0"/>
              <a:t> las </a:t>
            </a:r>
            <a:r>
              <a:rPr dirty="0" err="1"/>
              <a:t>pantorrillas</a:t>
            </a:r>
            <a:r>
              <a:rPr dirty="0"/>
              <a:t>.</a:t>
            </a:r>
          </a:p>
          <a:p>
            <a:pPr marL="140368" indent="-140368" algn="l">
              <a:lnSpc>
                <a:spcPct val="120000"/>
              </a:lnSpc>
              <a:buSzPct val="100000"/>
              <a:buChar char="•"/>
              <a:defRPr sz="2000"/>
            </a:pPr>
            <a:r>
              <a:rPr dirty="0" err="1"/>
              <a:t>Aparición</a:t>
            </a:r>
            <a:r>
              <a:rPr dirty="0"/>
              <a:t> </a:t>
            </a:r>
            <a:r>
              <a:rPr dirty="0" err="1"/>
              <a:t>súbita</a:t>
            </a:r>
            <a:r>
              <a:rPr dirty="0"/>
              <a:t> de </a:t>
            </a:r>
            <a:r>
              <a:rPr dirty="0" err="1"/>
              <a:t>entumecimiento</a:t>
            </a:r>
            <a:r>
              <a:rPr dirty="0"/>
              <a:t> </a:t>
            </a:r>
            <a:r>
              <a:rPr dirty="0" err="1"/>
              <a:t>en</a:t>
            </a:r>
            <a:r>
              <a:rPr dirty="0"/>
              <a:t> </a:t>
            </a:r>
            <a:r>
              <a:rPr dirty="0" err="1"/>
              <a:t>tus</a:t>
            </a:r>
            <a:r>
              <a:rPr dirty="0"/>
              <a:t> </a:t>
            </a:r>
            <a:r>
              <a:rPr dirty="0" err="1"/>
              <a:t>brazos</a:t>
            </a:r>
            <a:r>
              <a:rPr dirty="0"/>
              <a:t>, </a:t>
            </a:r>
            <a:r>
              <a:rPr dirty="0" err="1"/>
              <a:t>glúteos</a:t>
            </a:r>
            <a:r>
              <a:rPr dirty="0"/>
              <a:t> o </a:t>
            </a:r>
            <a:r>
              <a:rPr dirty="0" err="1"/>
              <a:t>piernas</a:t>
            </a:r>
            <a:r>
              <a:rPr dirty="0"/>
              <a:t>.</a:t>
            </a:r>
          </a:p>
          <a:p>
            <a:pPr marL="140368" indent="-140368" algn="l">
              <a:lnSpc>
                <a:spcPct val="120000"/>
              </a:lnSpc>
              <a:buSzPct val="100000"/>
              <a:buChar char="•"/>
              <a:defRPr sz="2000"/>
            </a:pPr>
            <a:r>
              <a:rPr dirty="0" err="1"/>
              <a:t>Dificultad</a:t>
            </a:r>
            <a:r>
              <a:rPr dirty="0"/>
              <a:t> </a:t>
            </a:r>
            <a:r>
              <a:rPr dirty="0" err="1"/>
              <a:t>marcada</a:t>
            </a:r>
            <a:r>
              <a:rPr dirty="0"/>
              <a:t> para </a:t>
            </a:r>
            <a:r>
              <a:rPr dirty="0" err="1"/>
              <a:t>tragar</a:t>
            </a:r>
            <a:r>
              <a:rPr dirty="0"/>
              <a:t>.</a:t>
            </a:r>
          </a:p>
        </p:txBody>
      </p:sp>
      <p:sp>
        <p:nvSpPr>
          <p:cNvPr id="2898" name="Zona de Emergencia- Dirígete a la sala de emergencia mas cercana o llama al 911 si ocurre lo siguiente:…"/>
          <p:cNvSpPr txBox="1"/>
          <p:nvPr/>
        </p:nvSpPr>
        <p:spPr>
          <a:xfrm>
            <a:off x="685799" y="3870034"/>
            <a:ext cx="10896602" cy="2590924"/>
          </a:xfrm>
          <a:prstGeom prst="rect">
            <a:avLst/>
          </a:prstGeom>
          <a:solidFill>
            <a:srgbClr val="B8382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200" b="1"/>
            </a:pPr>
            <a:r>
              <a:rPr dirty="0"/>
              <a:t>Zona de </a:t>
            </a:r>
            <a:r>
              <a:rPr dirty="0" err="1"/>
              <a:t>Emergencia</a:t>
            </a:r>
            <a:r>
              <a:rPr dirty="0"/>
              <a:t>- </a:t>
            </a:r>
            <a:r>
              <a:rPr dirty="0" err="1"/>
              <a:t>Dirígete</a:t>
            </a:r>
            <a:r>
              <a:rPr dirty="0"/>
              <a:t> a la </a:t>
            </a:r>
            <a:r>
              <a:rPr dirty="0" err="1"/>
              <a:t>sala</a:t>
            </a:r>
            <a:r>
              <a:rPr dirty="0"/>
              <a:t> de </a:t>
            </a:r>
            <a:r>
              <a:rPr dirty="0" err="1"/>
              <a:t>emergencia</a:t>
            </a:r>
            <a:r>
              <a:rPr dirty="0"/>
              <a:t> mas </a:t>
            </a:r>
            <a:r>
              <a:rPr dirty="0" err="1"/>
              <a:t>cercana</a:t>
            </a:r>
            <a:r>
              <a:rPr dirty="0"/>
              <a:t> o llama al 911 </a:t>
            </a:r>
            <a:r>
              <a:rPr dirty="0" err="1"/>
              <a:t>si</a:t>
            </a:r>
            <a:r>
              <a:rPr dirty="0"/>
              <a:t> </a:t>
            </a:r>
            <a:r>
              <a:rPr dirty="0" err="1"/>
              <a:t>ocurre</a:t>
            </a:r>
            <a:r>
              <a:rPr dirty="0"/>
              <a:t> lo </a:t>
            </a:r>
            <a:r>
              <a:rPr dirty="0" err="1"/>
              <a:t>siguiente</a:t>
            </a:r>
            <a:r>
              <a:rPr dirty="0"/>
              <a:t>:</a:t>
            </a:r>
          </a:p>
          <a:p>
            <a:pPr marL="200526" indent="-200526" algn="l">
              <a:lnSpc>
                <a:spcPct val="120000"/>
              </a:lnSpc>
              <a:buSzPct val="100000"/>
              <a:buChar char="•"/>
              <a:defRPr sz="2000"/>
            </a:pPr>
            <a:r>
              <a:rPr dirty="0"/>
              <a:t>Una </a:t>
            </a:r>
            <a:r>
              <a:rPr dirty="0" err="1"/>
              <a:t>caída</a:t>
            </a:r>
            <a:r>
              <a:rPr dirty="0"/>
              <a:t> </a:t>
            </a:r>
            <a:r>
              <a:rPr dirty="0" err="1"/>
              <a:t>en</a:t>
            </a:r>
            <a:r>
              <a:rPr dirty="0"/>
              <a:t> la casa.</a:t>
            </a:r>
          </a:p>
          <a:p>
            <a:pPr marL="200526" indent="-200526" algn="l">
              <a:lnSpc>
                <a:spcPct val="120000"/>
              </a:lnSpc>
              <a:buSzPct val="100000"/>
              <a:buChar char="•"/>
              <a:defRPr sz="2000"/>
            </a:pPr>
            <a:r>
              <a:rPr dirty="0"/>
              <a:t>Falta de </a:t>
            </a:r>
            <a:r>
              <a:rPr dirty="0" err="1"/>
              <a:t>aire</a:t>
            </a:r>
            <a:r>
              <a:rPr dirty="0"/>
              <a:t> o </a:t>
            </a:r>
            <a:r>
              <a:rPr dirty="0" err="1"/>
              <a:t>dificultad</a:t>
            </a:r>
            <a:r>
              <a:rPr dirty="0"/>
              <a:t> para </a:t>
            </a:r>
            <a:r>
              <a:rPr dirty="0" err="1"/>
              <a:t>respirar</a:t>
            </a:r>
            <a:r>
              <a:rPr dirty="0"/>
              <a:t>.</a:t>
            </a:r>
          </a:p>
          <a:p>
            <a:pPr marL="200526" indent="-200526" algn="l">
              <a:lnSpc>
                <a:spcPct val="120000"/>
              </a:lnSpc>
              <a:buSzPct val="100000"/>
              <a:buChar char="•"/>
              <a:defRPr sz="2000"/>
            </a:pPr>
            <a:r>
              <a:rPr dirty="0"/>
              <a:t>Dolor de </a:t>
            </a:r>
            <a:r>
              <a:rPr dirty="0" err="1"/>
              <a:t>pecho</a:t>
            </a:r>
            <a:r>
              <a:rPr dirty="0"/>
              <a:t>.</a:t>
            </a:r>
          </a:p>
          <a:p>
            <a:pPr marL="200526" indent="-200526" algn="l">
              <a:lnSpc>
                <a:spcPct val="120000"/>
              </a:lnSpc>
              <a:buSzPct val="100000"/>
              <a:buChar char="•"/>
              <a:defRPr sz="2000"/>
            </a:pPr>
            <a:r>
              <a:rPr dirty="0"/>
              <a:t>Si </a:t>
            </a:r>
            <a:r>
              <a:rPr dirty="0" err="1"/>
              <a:t>tienes</a:t>
            </a:r>
            <a:r>
              <a:rPr dirty="0"/>
              <a:t> </a:t>
            </a:r>
            <a:r>
              <a:rPr dirty="0" err="1"/>
              <a:t>pérdida</a:t>
            </a:r>
            <a:r>
              <a:rPr dirty="0"/>
              <a:t> de la </a:t>
            </a:r>
            <a:r>
              <a:rPr dirty="0" err="1"/>
              <a:t>función</a:t>
            </a:r>
            <a:r>
              <a:rPr dirty="0"/>
              <a:t> de le </a:t>
            </a:r>
            <a:r>
              <a:rPr dirty="0" err="1"/>
              <a:t>vejiga</a:t>
            </a:r>
            <a:r>
              <a:rPr dirty="0"/>
              <a:t> o </a:t>
            </a:r>
            <a:r>
              <a:rPr dirty="0" err="1"/>
              <a:t>intestinos</a:t>
            </a:r>
            <a:r>
              <a:rPr dirty="0"/>
              <a:t>.</a:t>
            </a:r>
          </a:p>
          <a:p>
            <a:pPr marL="200526" indent="-200526" algn="l">
              <a:lnSpc>
                <a:spcPct val="120000"/>
              </a:lnSpc>
              <a:buSzPct val="100000"/>
              <a:buChar char="•"/>
              <a:defRPr sz="2000"/>
            </a:pPr>
            <a:r>
              <a:rPr dirty="0" err="1"/>
              <a:t>Aparición</a:t>
            </a:r>
            <a:r>
              <a:rPr dirty="0"/>
              <a:t> </a:t>
            </a:r>
            <a:r>
              <a:rPr dirty="0" err="1"/>
              <a:t>súbita</a:t>
            </a:r>
            <a:r>
              <a:rPr dirty="0"/>
              <a:t> de </a:t>
            </a:r>
            <a:r>
              <a:rPr dirty="0" err="1"/>
              <a:t>debilidad</a:t>
            </a:r>
            <a:r>
              <a:rPr dirty="0"/>
              <a:t> </a:t>
            </a:r>
            <a:r>
              <a:rPr dirty="0" err="1"/>
              <a:t>en</a:t>
            </a:r>
            <a:r>
              <a:rPr dirty="0"/>
              <a:t> </a:t>
            </a:r>
            <a:r>
              <a:rPr dirty="0" err="1"/>
              <a:t>tus</a:t>
            </a:r>
            <a:r>
              <a:rPr dirty="0"/>
              <a:t> </a:t>
            </a:r>
            <a:r>
              <a:rPr dirty="0" err="1"/>
              <a:t>piernas</a:t>
            </a:r>
            <a:r>
              <a:rPr dirty="0"/>
              <a:t>.</a:t>
            </a:r>
          </a:p>
        </p:txBody>
      </p:sp>
      <p:pic>
        <p:nvPicPr>
          <p:cNvPr id="2" name="Recorded Sound">
            <a:hlinkClick r:id="" action="ppaction://media"/>
            <a:extLst>
              <a:ext uri="{FF2B5EF4-FFF2-40B4-BE49-F238E27FC236}">
                <a16:creationId xmlns:a16="http://schemas.microsoft.com/office/drawing/2014/main" id="{9792A288-B158-437F-B378-3BB8484E70BD}"/>
              </a:ext>
            </a:extLst>
          </p:cNvPr>
          <p:cNvPicPr>
            <a:picLocks noChangeAspect="1"/>
          </p:cNvPicPr>
          <p:nvPr>
            <a:audioFile r:link="rId1"/>
            <p:extLst>
              <p:ext uri="{DAA4B4D4-6D71-4841-9C94-3DE7FCFB9230}">
                <p14:media xmlns:p14="http://schemas.microsoft.com/office/powerpoint/2010/main" r:embed="rId2">
                  <p14:trim st="1048" end="48405.2108"/>
                </p14:media>
              </p:ext>
            </p:extLst>
          </p:nvPr>
        </p:nvPicPr>
        <p:blipFill>
          <a:blip r:embed="rId4"/>
          <a:stretch>
            <a:fillRect/>
          </a:stretch>
        </p:blipFill>
        <p:spPr>
          <a:xfrm>
            <a:off x="11191734" y="6054558"/>
            <a:ext cx="406400" cy="406400"/>
          </a:xfrm>
          <a:prstGeom prst="rect">
            <a:avLst/>
          </a:prstGeom>
        </p:spPr>
      </p:pic>
    </p:spTree>
  </p:cSld>
  <p:clrMapOvr>
    <a:masterClrMapping/>
  </p:clrMapOvr>
  <p:transition spd="slow" advClick="0" advTm="6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0" name="Title 3"/>
          <p:cNvSpPr txBox="1">
            <a:spLocks noGrp="1"/>
          </p:cNvSpPr>
          <p:nvPr>
            <p:ph type="title"/>
          </p:nvPr>
        </p:nvSpPr>
        <p:spPr>
          <a:xfrm>
            <a:off x="915204" y="1676400"/>
            <a:ext cx="8373938" cy="914400"/>
          </a:xfrm>
          <a:prstGeom prst="rect">
            <a:avLst/>
          </a:prstGeom>
        </p:spPr>
        <p:txBody>
          <a:bodyPr/>
          <a:lstStyle/>
          <a:p>
            <a:r>
              <a:t>Terapia y ¡A Moverse!</a:t>
            </a:r>
          </a:p>
        </p:txBody>
      </p:sp>
    </p:spTree>
  </p:cSld>
  <p:clrMapOvr>
    <a:masterClrMapping/>
  </p:clrMapOvr>
  <p:transition spd="slow" advClick="0" advTm="5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2"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2903" name="Title 3"/>
          <p:cNvSpPr txBox="1">
            <a:spLocks noGrp="1"/>
          </p:cNvSpPr>
          <p:nvPr>
            <p:ph type="title"/>
          </p:nvPr>
        </p:nvSpPr>
        <p:spPr>
          <a:xfrm>
            <a:off x="370113" y="535820"/>
            <a:ext cx="11136087" cy="819905"/>
          </a:xfrm>
          <a:prstGeom prst="rect">
            <a:avLst/>
          </a:prstGeom>
        </p:spPr>
        <p:txBody>
          <a:bodyPr/>
          <a:lstStyle/>
          <a:p>
            <a:r>
              <a:t>Terapia Física</a:t>
            </a:r>
          </a:p>
        </p:txBody>
      </p:sp>
      <p:sp>
        <p:nvSpPr>
          <p:cNvPr id="2904" name="Content Placeholder 4"/>
          <p:cNvSpPr txBox="1">
            <a:spLocks noGrp="1"/>
          </p:cNvSpPr>
          <p:nvPr>
            <p:ph type="body" idx="1"/>
          </p:nvPr>
        </p:nvSpPr>
        <p:spPr>
          <a:xfrm>
            <a:off x="380999" y="1676400"/>
            <a:ext cx="11230431" cy="4597187"/>
          </a:xfrm>
          <a:prstGeom prst="rect">
            <a:avLst/>
          </a:prstGeom>
        </p:spPr>
        <p:txBody>
          <a:bodyPr/>
          <a:lstStyle/>
          <a:p>
            <a:endParaRPr dirty="0"/>
          </a:p>
          <a:p>
            <a:r>
              <a:rPr dirty="0"/>
              <a:t>El </a:t>
            </a:r>
            <a:r>
              <a:rPr dirty="0" err="1"/>
              <a:t>equipo</a:t>
            </a:r>
            <a:r>
              <a:rPr dirty="0"/>
              <a:t> de </a:t>
            </a:r>
            <a:r>
              <a:rPr dirty="0" err="1"/>
              <a:t>Terapia</a:t>
            </a:r>
            <a:r>
              <a:rPr dirty="0"/>
              <a:t> </a:t>
            </a:r>
            <a:r>
              <a:rPr dirty="0" err="1"/>
              <a:t>Física</a:t>
            </a:r>
            <a:r>
              <a:rPr dirty="0"/>
              <a:t> </a:t>
            </a:r>
            <a:r>
              <a:rPr dirty="0" err="1"/>
              <a:t>puede</a:t>
            </a:r>
            <a:r>
              <a:rPr dirty="0"/>
              <a:t> </a:t>
            </a:r>
            <a:r>
              <a:rPr dirty="0" err="1"/>
              <a:t>visitarte</a:t>
            </a:r>
            <a:r>
              <a:rPr dirty="0"/>
              <a:t> </a:t>
            </a:r>
            <a:r>
              <a:rPr dirty="0" err="1"/>
              <a:t>durante</a:t>
            </a:r>
            <a:r>
              <a:rPr dirty="0"/>
              <a:t> </a:t>
            </a:r>
            <a:r>
              <a:rPr dirty="0" err="1"/>
              <a:t>tu</a:t>
            </a:r>
            <a:r>
              <a:rPr dirty="0"/>
              <a:t> </a:t>
            </a:r>
            <a:r>
              <a:rPr dirty="0" err="1"/>
              <a:t>estadía</a:t>
            </a:r>
            <a:r>
              <a:rPr dirty="0"/>
              <a:t> </a:t>
            </a:r>
            <a:r>
              <a:rPr dirty="0" err="1"/>
              <a:t>hospitalaria</a:t>
            </a:r>
            <a:r>
              <a:rPr dirty="0"/>
              <a:t> para </a:t>
            </a:r>
            <a:r>
              <a:rPr dirty="0" err="1"/>
              <a:t>evaluar</a:t>
            </a:r>
            <a:r>
              <a:rPr dirty="0"/>
              <a:t> </a:t>
            </a:r>
            <a:r>
              <a:rPr dirty="0" err="1"/>
              <a:t>tu</a:t>
            </a:r>
            <a:r>
              <a:rPr dirty="0"/>
              <a:t> </a:t>
            </a:r>
            <a:r>
              <a:rPr dirty="0" err="1"/>
              <a:t>seguridad</a:t>
            </a:r>
            <a:r>
              <a:rPr dirty="0"/>
              <a:t> y </a:t>
            </a:r>
            <a:r>
              <a:rPr dirty="0" err="1"/>
              <a:t>enseñarte</a:t>
            </a:r>
            <a:r>
              <a:rPr dirty="0"/>
              <a:t> </a:t>
            </a:r>
            <a:r>
              <a:rPr dirty="0" err="1"/>
              <a:t>acerca</a:t>
            </a:r>
            <a:r>
              <a:rPr dirty="0"/>
              <a:t> de las </a:t>
            </a:r>
            <a:r>
              <a:rPr dirty="0" err="1"/>
              <a:t>precauciones</a:t>
            </a:r>
            <a:r>
              <a:rPr dirty="0"/>
              <a:t> que </a:t>
            </a:r>
            <a:r>
              <a:rPr dirty="0" err="1"/>
              <a:t>debes</a:t>
            </a:r>
            <a:r>
              <a:rPr dirty="0"/>
              <a:t> </a:t>
            </a:r>
            <a:r>
              <a:rPr dirty="0" err="1"/>
              <a:t>tomar</a:t>
            </a:r>
            <a:r>
              <a:rPr dirty="0"/>
              <a:t>.</a:t>
            </a:r>
          </a:p>
          <a:p>
            <a:pPr marL="0" indent="0">
              <a:buSzTx/>
              <a:buNone/>
            </a:pPr>
            <a:endParaRPr dirty="0"/>
          </a:p>
          <a:p>
            <a:r>
              <a:rPr dirty="0"/>
              <a:t>El </a:t>
            </a:r>
            <a:r>
              <a:rPr dirty="0" err="1"/>
              <a:t>equipo</a:t>
            </a:r>
            <a:r>
              <a:rPr dirty="0"/>
              <a:t> </a:t>
            </a:r>
            <a:r>
              <a:rPr dirty="0" err="1"/>
              <a:t>también</a:t>
            </a:r>
            <a:r>
              <a:rPr dirty="0"/>
              <a:t> </a:t>
            </a:r>
            <a:r>
              <a:rPr dirty="0" err="1"/>
              <a:t>te</a:t>
            </a:r>
            <a:r>
              <a:rPr dirty="0"/>
              <a:t> </a:t>
            </a:r>
            <a:r>
              <a:rPr dirty="0" err="1"/>
              <a:t>enseñará</a:t>
            </a:r>
            <a:r>
              <a:rPr dirty="0"/>
              <a:t> </a:t>
            </a:r>
            <a:r>
              <a:rPr dirty="0" err="1"/>
              <a:t>como</a:t>
            </a:r>
            <a:r>
              <a:rPr dirty="0"/>
              <a:t> </a:t>
            </a:r>
            <a:r>
              <a:rPr dirty="0" err="1"/>
              <a:t>progresar</a:t>
            </a:r>
            <a:r>
              <a:rPr dirty="0"/>
              <a:t> con </a:t>
            </a:r>
            <a:r>
              <a:rPr dirty="0" err="1"/>
              <a:t>tus</a:t>
            </a:r>
            <a:r>
              <a:rPr dirty="0"/>
              <a:t> </a:t>
            </a:r>
            <a:r>
              <a:rPr dirty="0" err="1"/>
              <a:t>movimientos</a:t>
            </a:r>
            <a:r>
              <a:rPr dirty="0"/>
              <a:t> de </a:t>
            </a:r>
            <a:r>
              <a:rPr dirty="0" err="1"/>
              <a:t>manera</a:t>
            </a:r>
            <a:r>
              <a:rPr dirty="0"/>
              <a:t> </a:t>
            </a:r>
            <a:r>
              <a:rPr dirty="0" err="1"/>
              <a:t>segura</a:t>
            </a:r>
            <a:r>
              <a:rPr dirty="0"/>
              <a:t> </a:t>
            </a:r>
            <a:r>
              <a:rPr dirty="0" err="1"/>
              <a:t>después</a:t>
            </a:r>
            <a:r>
              <a:rPr dirty="0"/>
              <a:t> de la </a:t>
            </a:r>
            <a:r>
              <a:rPr dirty="0" err="1"/>
              <a:t>cirugía</a:t>
            </a:r>
            <a:r>
              <a:rPr dirty="0"/>
              <a:t>.</a:t>
            </a:r>
          </a:p>
          <a:p>
            <a:pPr marL="0" indent="0">
              <a:buSzTx/>
              <a:buNone/>
            </a:pPr>
            <a:endParaRPr dirty="0"/>
          </a:p>
          <a:p>
            <a:r>
              <a:rPr dirty="0" err="1"/>
              <a:t>Además</a:t>
            </a:r>
            <a:r>
              <a:rPr dirty="0"/>
              <a:t> </a:t>
            </a:r>
            <a:r>
              <a:rPr dirty="0" err="1"/>
              <a:t>comenzarán</a:t>
            </a:r>
            <a:r>
              <a:rPr dirty="0"/>
              <a:t> a </a:t>
            </a:r>
            <a:r>
              <a:rPr dirty="0" err="1"/>
              <a:t>trabajar</a:t>
            </a:r>
            <a:r>
              <a:rPr dirty="0"/>
              <a:t> con </a:t>
            </a:r>
            <a:r>
              <a:rPr dirty="0" err="1"/>
              <a:t>ejercicios</a:t>
            </a:r>
            <a:r>
              <a:rPr dirty="0"/>
              <a:t> que </a:t>
            </a:r>
            <a:r>
              <a:rPr dirty="0" err="1"/>
              <a:t>puedes</a:t>
            </a:r>
            <a:r>
              <a:rPr dirty="0"/>
              <a:t> </a:t>
            </a:r>
            <a:r>
              <a:rPr dirty="0" err="1"/>
              <a:t>llevar</a:t>
            </a:r>
            <a:r>
              <a:rPr dirty="0"/>
              <a:t> a </a:t>
            </a:r>
            <a:r>
              <a:rPr dirty="0" err="1"/>
              <a:t>cabo</a:t>
            </a:r>
            <a:r>
              <a:rPr dirty="0"/>
              <a:t> para </a:t>
            </a:r>
            <a:r>
              <a:rPr dirty="0" err="1"/>
              <a:t>hacer</a:t>
            </a:r>
            <a:r>
              <a:rPr dirty="0"/>
              <a:t> que </a:t>
            </a:r>
            <a:r>
              <a:rPr dirty="0" err="1"/>
              <a:t>tu</a:t>
            </a:r>
            <a:r>
              <a:rPr dirty="0"/>
              <a:t> </a:t>
            </a:r>
            <a:r>
              <a:rPr dirty="0" err="1"/>
              <a:t>recuperación</a:t>
            </a:r>
            <a:r>
              <a:rPr dirty="0"/>
              <a:t> y </a:t>
            </a:r>
            <a:r>
              <a:rPr dirty="0" err="1"/>
              <a:t>fortalecimiento</a:t>
            </a:r>
            <a:r>
              <a:rPr dirty="0"/>
              <a:t> </a:t>
            </a:r>
            <a:r>
              <a:rPr dirty="0" err="1"/>
              <a:t>sean</a:t>
            </a:r>
            <a:r>
              <a:rPr dirty="0"/>
              <a:t> mas </a:t>
            </a:r>
            <a:r>
              <a:rPr dirty="0" err="1"/>
              <a:t>rápido</a:t>
            </a:r>
            <a:r>
              <a:rPr dirty="0"/>
              <a:t>.</a:t>
            </a:r>
          </a:p>
        </p:txBody>
      </p:sp>
      <p:pic>
        <p:nvPicPr>
          <p:cNvPr id="2" name="Recorded Sound">
            <a:hlinkClick r:id="" action="ppaction://media"/>
            <a:extLst>
              <a:ext uri="{FF2B5EF4-FFF2-40B4-BE49-F238E27FC236}">
                <a16:creationId xmlns:a16="http://schemas.microsoft.com/office/drawing/2014/main" id="{05765BBA-4C42-4880-8C43-AB4A7291529F}"/>
              </a:ext>
            </a:extLst>
          </p:cNvPr>
          <p:cNvPicPr>
            <a:picLocks noChangeAspect="1"/>
          </p:cNvPicPr>
          <p:nvPr>
            <a:audioFile r:link="rId1"/>
            <p:extLst>
              <p:ext uri="{DAA4B4D4-6D71-4841-9C94-3DE7FCFB9230}">
                <p14:media xmlns:p14="http://schemas.microsoft.com/office/powerpoint/2010/main" r:embed="rId2">
                  <p14:trim st="1353" end="10967.17"/>
                </p14:media>
              </p:ext>
            </p:extLst>
          </p:nvPr>
        </p:nvPicPr>
        <p:blipFill>
          <a:blip r:embed="rId4"/>
          <a:stretch>
            <a:fillRect/>
          </a:stretch>
        </p:blipFill>
        <p:spPr>
          <a:xfrm>
            <a:off x="11099800" y="5867187"/>
            <a:ext cx="406400" cy="406400"/>
          </a:xfrm>
          <a:prstGeom prst="rect">
            <a:avLst/>
          </a:prstGeom>
        </p:spPr>
      </p:pic>
    </p:spTree>
  </p:cSld>
  <p:clrMapOvr>
    <a:masterClrMapping/>
  </p:clrMapOvr>
  <p:transition spd="slow" advClick="0" advTm="3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9" name="Slide Number Placeholder 22"/>
          <p:cNvSpPr txBox="1">
            <a:spLocks noGrp="1"/>
          </p:cNvSpPr>
          <p:nvPr>
            <p:ph type="sldNum" sz="quarter" idx="2"/>
          </p:nvPr>
        </p:nvSpPr>
        <p:spPr>
          <a:xfrm>
            <a:off x="11647576" y="84241"/>
            <a:ext cx="203025"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60" name="Title 1"/>
          <p:cNvSpPr txBox="1">
            <a:spLocks noGrp="1"/>
          </p:cNvSpPr>
          <p:nvPr>
            <p:ph type="title"/>
          </p:nvPr>
        </p:nvSpPr>
        <p:spPr>
          <a:xfrm>
            <a:off x="370113" y="535820"/>
            <a:ext cx="11136087" cy="819905"/>
          </a:xfrm>
          <a:prstGeom prst="rect">
            <a:avLst/>
          </a:prstGeom>
        </p:spPr>
        <p:txBody>
          <a:bodyPr/>
          <a:lstStyle/>
          <a:p>
            <a:r>
              <a:t>Beneficios de la Cirugía de Columna</a:t>
            </a:r>
          </a:p>
        </p:txBody>
      </p:sp>
      <p:sp>
        <p:nvSpPr>
          <p:cNvPr id="2761" name="Content Placeholder 2"/>
          <p:cNvSpPr txBox="1">
            <a:spLocks noGrp="1"/>
          </p:cNvSpPr>
          <p:nvPr>
            <p:ph type="body" idx="1"/>
          </p:nvPr>
        </p:nvSpPr>
        <p:spPr>
          <a:xfrm>
            <a:off x="380999" y="1676400"/>
            <a:ext cx="11230431" cy="4597187"/>
          </a:xfrm>
          <a:prstGeom prst="rect">
            <a:avLst/>
          </a:prstGeom>
        </p:spPr>
        <p:txBody>
          <a:bodyPr/>
          <a:lstStyle/>
          <a:p>
            <a:r>
              <a:rPr dirty="0" err="1"/>
              <a:t>Disminuye</a:t>
            </a:r>
            <a:r>
              <a:rPr dirty="0"/>
              <a:t> el dolor.</a:t>
            </a:r>
          </a:p>
          <a:p>
            <a:endParaRPr dirty="0"/>
          </a:p>
          <a:p>
            <a:r>
              <a:rPr dirty="0" err="1"/>
              <a:t>Disminuye</a:t>
            </a:r>
            <a:r>
              <a:rPr dirty="0"/>
              <a:t> </a:t>
            </a:r>
            <a:r>
              <a:rPr dirty="0" err="1"/>
              <a:t>síntomas</a:t>
            </a:r>
            <a:r>
              <a:rPr dirty="0"/>
              <a:t> </a:t>
            </a:r>
            <a:r>
              <a:rPr dirty="0" err="1"/>
              <a:t>como</a:t>
            </a:r>
            <a:r>
              <a:rPr dirty="0"/>
              <a:t> </a:t>
            </a:r>
            <a:r>
              <a:rPr dirty="0" err="1"/>
              <a:t>hormigueo</a:t>
            </a:r>
            <a:r>
              <a:rPr dirty="0"/>
              <a:t> y/o </a:t>
            </a:r>
            <a:r>
              <a:rPr dirty="0" err="1"/>
              <a:t>adormecimiento</a:t>
            </a:r>
            <a:r>
              <a:rPr dirty="0"/>
              <a:t>.</a:t>
            </a:r>
          </a:p>
          <a:p>
            <a:endParaRPr dirty="0"/>
          </a:p>
          <a:p>
            <a:r>
              <a:rPr dirty="0" err="1"/>
              <a:t>Mejora</a:t>
            </a:r>
            <a:r>
              <a:rPr dirty="0"/>
              <a:t> la </a:t>
            </a:r>
            <a:r>
              <a:rPr dirty="0" err="1"/>
              <a:t>debilidad</a:t>
            </a:r>
            <a:r>
              <a:rPr dirty="0"/>
              <a:t>.</a:t>
            </a:r>
          </a:p>
          <a:p>
            <a:endParaRPr dirty="0"/>
          </a:p>
          <a:p>
            <a:r>
              <a:rPr dirty="0" err="1"/>
              <a:t>Mejora</a:t>
            </a:r>
            <a:r>
              <a:rPr dirty="0"/>
              <a:t> </a:t>
            </a:r>
            <a:r>
              <a:rPr dirty="0" err="1"/>
              <a:t>tu</a:t>
            </a:r>
            <a:r>
              <a:rPr dirty="0"/>
              <a:t> </a:t>
            </a:r>
            <a:r>
              <a:rPr dirty="0" err="1"/>
              <a:t>calidad</a:t>
            </a:r>
            <a:r>
              <a:rPr dirty="0"/>
              <a:t> de </a:t>
            </a:r>
            <a:r>
              <a:rPr dirty="0" err="1"/>
              <a:t>vida</a:t>
            </a:r>
            <a:r>
              <a:rPr dirty="0"/>
              <a:t> al </a:t>
            </a:r>
            <a:r>
              <a:rPr dirty="0" err="1"/>
              <a:t>permitirte</a:t>
            </a:r>
            <a:r>
              <a:rPr dirty="0"/>
              <a:t> </a:t>
            </a:r>
            <a:r>
              <a:rPr dirty="0" err="1"/>
              <a:t>hacer</a:t>
            </a:r>
            <a:r>
              <a:rPr dirty="0"/>
              <a:t> </a:t>
            </a:r>
            <a:r>
              <a:rPr dirty="0" err="1"/>
              <a:t>tus</a:t>
            </a:r>
            <a:r>
              <a:rPr dirty="0"/>
              <a:t> </a:t>
            </a:r>
            <a:r>
              <a:rPr dirty="0" err="1"/>
              <a:t>actividades</a:t>
            </a:r>
            <a:r>
              <a:rPr dirty="0"/>
              <a:t> </a:t>
            </a:r>
            <a:r>
              <a:rPr dirty="0" err="1"/>
              <a:t>diarias</a:t>
            </a:r>
            <a:r>
              <a:rPr dirty="0"/>
              <a:t> y </a:t>
            </a:r>
            <a:r>
              <a:rPr dirty="0" err="1"/>
              <a:t>actividades</a:t>
            </a:r>
            <a:r>
              <a:rPr dirty="0"/>
              <a:t> de bajo </a:t>
            </a:r>
            <a:r>
              <a:rPr dirty="0" err="1"/>
              <a:t>impacto</a:t>
            </a:r>
            <a:r>
              <a:rPr dirty="0"/>
              <a:t> con mayor </a:t>
            </a:r>
            <a:r>
              <a:rPr dirty="0" err="1"/>
              <a:t>comodidad</a:t>
            </a:r>
            <a:r>
              <a:rPr dirty="0"/>
              <a:t>.</a:t>
            </a:r>
          </a:p>
          <a:p>
            <a:endParaRPr dirty="0"/>
          </a:p>
          <a:p>
            <a:r>
              <a:rPr dirty="0" err="1"/>
              <a:t>Te</a:t>
            </a:r>
            <a:r>
              <a:rPr dirty="0"/>
              <a:t> </a:t>
            </a:r>
            <a:r>
              <a:rPr dirty="0" err="1"/>
              <a:t>proporciona</a:t>
            </a:r>
            <a:r>
              <a:rPr dirty="0"/>
              <a:t> m</a:t>
            </a:r>
            <a:r>
              <a:rPr lang="en-US" dirty="0"/>
              <a:t>ayor </a:t>
            </a:r>
            <a:r>
              <a:rPr lang="en-US" dirty="0" err="1"/>
              <a:t>movilidad</a:t>
            </a:r>
            <a:r>
              <a:rPr lang="en-US" dirty="0"/>
              <a:t> y por mas </a:t>
            </a:r>
            <a:r>
              <a:rPr lang="es-ES_tradnl" dirty="0"/>
              <a:t>años</a:t>
            </a:r>
            <a:r>
              <a:rPr dirty="0"/>
              <a:t>.</a:t>
            </a:r>
          </a:p>
        </p:txBody>
      </p:sp>
      <p:pic>
        <p:nvPicPr>
          <p:cNvPr id="2" name="Recorded Sound">
            <a:hlinkClick r:id="" action="ppaction://media"/>
            <a:extLst>
              <a:ext uri="{FF2B5EF4-FFF2-40B4-BE49-F238E27FC236}">
                <a16:creationId xmlns:a16="http://schemas.microsoft.com/office/drawing/2014/main" id="{F8286E27-9800-44CF-9624-6253991517BA}"/>
              </a:ext>
            </a:extLst>
          </p:cNvPr>
          <p:cNvPicPr>
            <a:picLocks noChangeAspect="1"/>
          </p:cNvPicPr>
          <p:nvPr>
            <a:audioFile r:link="rId1"/>
            <p:extLst>
              <p:ext uri="{DAA4B4D4-6D71-4841-9C94-3DE7FCFB9230}">
                <p14:media xmlns:p14="http://schemas.microsoft.com/office/powerpoint/2010/main" r:embed="rId2">
                  <p14:trim st="1487" end="1081.7233"/>
                </p14:media>
              </p:ext>
            </p:extLst>
          </p:nvPr>
        </p:nvPicPr>
        <p:blipFill>
          <a:blip r:embed="rId4"/>
          <a:stretch>
            <a:fillRect/>
          </a:stretch>
        </p:blipFill>
        <p:spPr>
          <a:xfrm>
            <a:off x="11025607" y="5805530"/>
            <a:ext cx="406400" cy="406400"/>
          </a:xfrm>
          <a:prstGeom prst="rect">
            <a:avLst/>
          </a:prstGeom>
        </p:spPr>
      </p:pic>
    </p:spTree>
  </p:cSld>
  <p:clrMapOvr>
    <a:masterClrMapping/>
  </p:clrMapOvr>
  <p:transition spd="slow" advClick="0" advTm="2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2907" name="Title 1"/>
          <p:cNvSpPr txBox="1">
            <a:spLocks noGrp="1"/>
          </p:cNvSpPr>
          <p:nvPr>
            <p:ph type="title"/>
          </p:nvPr>
        </p:nvSpPr>
        <p:spPr>
          <a:xfrm>
            <a:off x="370113" y="535820"/>
            <a:ext cx="11136087" cy="819905"/>
          </a:xfrm>
          <a:prstGeom prst="rect">
            <a:avLst/>
          </a:prstGeom>
        </p:spPr>
        <p:txBody>
          <a:bodyPr/>
          <a:lstStyle/>
          <a:p>
            <a:r>
              <a:t>Terapia Ocupacional</a:t>
            </a:r>
          </a:p>
        </p:txBody>
      </p:sp>
      <p:sp>
        <p:nvSpPr>
          <p:cNvPr id="2908" name="Content Placeholder 2"/>
          <p:cNvSpPr txBox="1">
            <a:spLocks noGrp="1"/>
          </p:cNvSpPr>
          <p:nvPr>
            <p:ph type="body" idx="1"/>
          </p:nvPr>
        </p:nvSpPr>
        <p:spPr>
          <a:xfrm>
            <a:off x="380999" y="1676400"/>
            <a:ext cx="11230431" cy="4597187"/>
          </a:xfrm>
          <a:prstGeom prst="rect">
            <a:avLst/>
          </a:prstGeom>
        </p:spPr>
        <p:txBody>
          <a:bodyPr/>
          <a:lstStyle/>
          <a:p>
            <a:r>
              <a:t>El equipo de Terapia Ocupacional puede visitarte durante tu estadía hospitalaria para enseñarte como llevar a cabo tus actividades del día a día, como ponerte pantalones y medias, manteniendo de igual manera las precauciones necesarias.</a:t>
            </a:r>
          </a:p>
          <a:p>
            <a:r>
              <a:t>Si deseas puedes comprar equipo adaptativo antes de la cirugía y traerlo contigo al hospital para utilizarlo con tu equipo de Terapia Ocupacional</a:t>
            </a:r>
          </a:p>
          <a:p>
            <a:pPr lvl="1">
              <a:buClr>
                <a:srgbClr val="57A1A5"/>
              </a:buClr>
              <a:defRPr>
                <a:solidFill>
                  <a:srgbClr val="333333"/>
                </a:solidFill>
              </a:defRPr>
            </a:pPr>
            <a:r>
              <a:t>Ayuda para ponerte las medias</a:t>
            </a:r>
          </a:p>
          <a:p>
            <a:pPr lvl="1">
              <a:buClr>
                <a:srgbClr val="57A1A5"/>
              </a:buClr>
              <a:defRPr>
                <a:solidFill>
                  <a:srgbClr val="333333"/>
                </a:solidFill>
              </a:defRPr>
            </a:pPr>
            <a:r>
              <a:t>Dispositivo para alcanzar objetos</a:t>
            </a:r>
          </a:p>
          <a:p>
            <a:pPr lvl="1">
              <a:buClr>
                <a:srgbClr val="57A1A5"/>
              </a:buClr>
              <a:defRPr>
                <a:solidFill>
                  <a:srgbClr val="333333"/>
                </a:solidFill>
              </a:defRPr>
            </a:pPr>
            <a:r>
              <a:t>Esponja de mango largo</a:t>
            </a:r>
          </a:p>
          <a:p>
            <a:pPr lvl="1">
              <a:buClr>
                <a:srgbClr val="57A1A5"/>
              </a:buClr>
              <a:defRPr>
                <a:solidFill>
                  <a:srgbClr val="333333"/>
                </a:solidFill>
              </a:defRPr>
            </a:pPr>
            <a:r>
              <a:t>Dispositivo levantador de piernas</a:t>
            </a:r>
          </a:p>
        </p:txBody>
      </p:sp>
      <p:pic>
        <p:nvPicPr>
          <p:cNvPr id="2909" name="Picture 3" descr="Picture 3"/>
          <p:cNvPicPr>
            <a:picLocks noChangeAspect="1"/>
          </p:cNvPicPr>
          <p:nvPr/>
        </p:nvPicPr>
        <p:blipFill>
          <a:blip r:embed="rId4"/>
          <a:stretch>
            <a:fillRect/>
          </a:stretch>
        </p:blipFill>
        <p:spPr>
          <a:xfrm>
            <a:off x="2286000" y="5023798"/>
            <a:ext cx="2286199" cy="1249788"/>
          </a:xfrm>
          <a:prstGeom prst="rect">
            <a:avLst/>
          </a:prstGeom>
          <a:ln w="12700">
            <a:miter lim="400000"/>
          </a:ln>
        </p:spPr>
      </p:pic>
      <p:pic>
        <p:nvPicPr>
          <p:cNvPr id="2910" name="Picture 4" descr="Picture 4"/>
          <p:cNvPicPr>
            <a:picLocks noChangeAspect="1"/>
          </p:cNvPicPr>
          <p:nvPr/>
        </p:nvPicPr>
        <p:blipFill>
          <a:blip r:embed="rId5"/>
          <a:stretch>
            <a:fillRect/>
          </a:stretch>
        </p:blipFill>
        <p:spPr>
          <a:xfrm>
            <a:off x="4572198" y="3862408"/>
            <a:ext cx="2469095" cy="2322778"/>
          </a:xfrm>
          <a:prstGeom prst="rect">
            <a:avLst/>
          </a:prstGeom>
          <a:ln w="12700">
            <a:miter lim="400000"/>
          </a:ln>
        </p:spPr>
      </p:pic>
      <p:pic>
        <p:nvPicPr>
          <p:cNvPr id="2911" name="Picture 5" descr="Picture 5"/>
          <p:cNvPicPr>
            <a:picLocks noChangeAspect="1"/>
          </p:cNvPicPr>
          <p:nvPr/>
        </p:nvPicPr>
        <p:blipFill>
          <a:blip r:embed="rId6"/>
          <a:stretch>
            <a:fillRect/>
          </a:stretch>
        </p:blipFill>
        <p:spPr>
          <a:xfrm>
            <a:off x="6573777" y="3393233"/>
            <a:ext cx="3036072" cy="2908045"/>
          </a:xfrm>
          <a:prstGeom prst="rect">
            <a:avLst/>
          </a:prstGeom>
          <a:ln w="12700">
            <a:miter lim="400000"/>
          </a:ln>
        </p:spPr>
      </p:pic>
      <p:pic>
        <p:nvPicPr>
          <p:cNvPr id="2912" name="Picture 6" descr="Picture 6"/>
          <p:cNvPicPr>
            <a:picLocks noChangeAspect="1"/>
          </p:cNvPicPr>
          <p:nvPr/>
        </p:nvPicPr>
        <p:blipFill>
          <a:blip r:embed="rId7"/>
          <a:stretch>
            <a:fillRect/>
          </a:stretch>
        </p:blipFill>
        <p:spPr>
          <a:xfrm>
            <a:off x="9609849" y="3429000"/>
            <a:ext cx="1524133" cy="3090941"/>
          </a:xfrm>
          <a:prstGeom prst="rect">
            <a:avLst/>
          </a:prstGeom>
          <a:ln w="12700">
            <a:miter lim="400000"/>
          </a:ln>
        </p:spPr>
      </p:pic>
      <p:pic>
        <p:nvPicPr>
          <p:cNvPr id="2" name="Recorded Sound">
            <a:hlinkClick r:id="" action="ppaction://media"/>
            <a:extLst>
              <a:ext uri="{FF2B5EF4-FFF2-40B4-BE49-F238E27FC236}">
                <a16:creationId xmlns:a16="http://schemas.microsoft.com/office/drawing/2014/main" id="{57CFD9B7-7FDE-4114-B821-BB4CF89F3A9D}"/>
              </a:ext>
            </a:extLst>
          </p:cNvPr>
          <p:cNvPicPr>
            <a:picLocks noChangeAspect="1"/>
          </p:cNvPicPr>
          <p:nvPr>
            <a:audioFile r:link="rId1"/>
            <p:extLst>
              <p:ext uri="{DAA4B4D4-6D71-4841-9C94-3DE7FCFB9230}">
                <p14:media xmlns:p14="http://schemas.microsoft.com/office/powerpoint/2010/main" r:embed="rId2">
                  <p14:trim st="1010" end="9829.115599999999"/>
                </p14:media>
              </p:ext>
            </p:extLst>
          </p:nvPr>
        </p:nvPicPr>
        <p:blipFill>
          <a:blip r:embed="rId8"/>
          <a:stretch>
            <a:fillRect/>
          </a:stretch>
        </p:blipFill>
        <p:spPr>
          <a:xfrm>
            <a:off x="11208061" y="5867186"/>
            <a:ext cx="406400" cy="406400"/>
          </a:xfrm>
          <a:prstGeom prst="rect">
            <a:avLst/>
          </a:prstGeom>
        </p:spPr>
      </p:pic>
    </p:spTree>
  </p:cSld>
  <p:clrMapOvr>
    <a:masterClrMapping/>
  </p:clrMapOvr>
  <p:transition spd="slow" advClick="0" advTm="3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4"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2915" name="Title 1"/>
          <p:cNvSpPr txBox="1">
            <a:spLocks noGrp="1"/>
          </p:cNvSpPr>
          <p:nvPr>
            <p:ph type="title"/>
          </p:nvPr>
        </p:nvSpPr>
        <p:spPr>
          <a:xfrm>
            <a:off x="370113" y="535820"/>
            <a:ext cx="11136087" cy="819905"/>
          </a:xfrm>
          <a:prstGeom prst="rect">
            <a:avLst/>
          </a:prstGeom>
        </p:spPr>
        <p:txBody>
          <a:bodyPr/>
          <a:lstStyle/>
          <a:p>
            <a:r>
              <a:t>Actividades</a:t>
            </a:r>
          </a:p>
        </p:txBody>
      </p:sp>
      <p:sp>
        <p:nvSpPr>
          <p:cNvPr id="2916" name="Content Placeholder 2"/>
          <p:cNvSpPr txBox="1">
            <a:spLocks noGrp="1"/>
          </p:cNvSpPr>
          <p:nvPr>
            <p:ph type="body" idx="1"/>
          </p:nvPr>
        </p:nvSpPr>
        <p:spPr>
          <a:xfrm>
            <a:off x="380999" y="1676400"/>
            <a:ext cx="11230431" cy="4597187"/>
          </a:xfrm>
          <a:prstGeom prst="rect">
            <a:avLst/>
          </a:prstGeom>
        </p:spPr>
        <p:txBody>
          <a:bodyPr/>
          <a:lstStyle/>
          <a:p>
            <a:endParaRPr/>
          </a:p>
          <a:p>
            <a:r>
              <a:t>Estar activo luego de la cirugía es lo mas importante que debes hacer para evitar complicaciones. Tu terapeuta físico, tu terapeuta ocupacional o tu enfermera revisará contigo las precauciones que debes tener con tu columna y te ayudará a pararte de la cama, sentarte en la silla y caminar varias veces al día. Te darás cuenta que a medida pasan los días puedes hacer cada vez mas.</a:t>
            </a:r>
          </a:p>
          <a:p>
            <a:endParaRPr/>
          </a:p>
          <a:p>
            <a:r>
              <a:t>Entre los beneficios de moverse están:</a:t>
            </a:r>
          </a:p>
          <a:p>
            <a:pPr lvl="1">
              <a:buClr>
                <a:srgbClr val="57A1A5"/>
              </a:buClr>
              <a:defRPr>
                <a:solidFill>
                  <a:srgbClr val="333333"/>
                </a:solidFill>
              </a:defRPr>
            </a:pPr>
            <a:r>
              <a:t>Reduce el riesgo de coágulos de sangre.</a:t>
            </a:r>
          </a:p>
          <a:p>
            <a:pPr lvl="1">
              <a:buClr>
                <a:srgbClr val="57A1A5"/>
              </a:buClr>
              <a:defRPr>
                <a:solidFill>
                  <a:srgbClr val="333333"/>
                </a:solidFill>
              </a:defRPr>
            </a:pPr>
            <a:r>
              <a:t>Reduce el dolor de la cirugía.</a:t>
            </a:r>
          </a:p>
          <a:p>
            <a:pPr lvl="1">
              <a:buClr>
                <a:srgbClr val="57A1A5"/>
              </a:buClr>
              <a:defRPr>
                <a:solidFill>
                  <a:srgbClr val="333333"/>
                </a:solidFill>
              </a:defRPr>
            </a:pPr>
            <a:r>
              <a:t>Reduce la posibilidad de desarrollar neumonía.</a:t>
            </a:r>
          </a:p>
          <a:p>
            <a:pPr lvl="1">
              <a:buClr>
                <a:srgbClr val="57A1A5"/>
              </a:buClr>
              <a:defRPr>
                <a:solidFill>
                  <a:srgbClr val="333333"/>
                </a:solidFill>
              </a:defRPr>
            </a:pPr>
            <a:r>
              <a:t>Reduce la posibilidad de experimentar constipación.</a:t>
            </a:r>
          </a:p>
        </p:txBody>
      </p:sp>
      <p:pic>
        <p:nvPicPr>
          <p:cNvPr id="2" name="Recorded Sound">
            <a:hlinkClick r:id="" action="ppaction://media"/>
            <a:extLst>
              <a:ext uri="{FF2B5EF4-FFF2-40B4-BE49-F238E27FC236}">
                <a16:creationId xmlns:a16="http://schemas.microsoft.com/office/drawing/2014/main" id="{6EBFA0F9-80FB-4077-BE98-B7F3CCC16B7D}"/>
              </a:ext>
            </a:extLst>
          </p:cNvPr>
          <p:cNvPicPr>
            <a:picLocks noChangeAspect="1"/>
          </p:cNvPicPr>
          <p:nvPr>
            <a:audioFile r:link="rId1"/>
            <p:extLst>
              <p:ext uri="{DAA4B4D4-6D71-4841-9C94-3DE7FCFB9230}">
                <p14:media xmlns:p14="http://schemas.microsoft.com/office/powerpoint/2010/main" r:embed="rId2">
                  <p14:trim st="1072" end="10283.1519"/>
                </p14:media>
              </p:ext>
            </p:extLst>
          </p:nvPr>
        </p:nvPicPr>
        <p:blipFill>
          <a:blip r:embed="rId4"/>
          <a:stretch>
            <a:fillRect/>
          </a:stretch>
        </p:blipFill>
        <p:spPr>
          <a:xfrm>
            <a:off x="11205030" y="5867187"/>
            <a:ext cx="406400" cy="406400"/>
          </a:xfrm>
          <a:prstGeom prst="rect">
            <a:avLst/>
          </a:prstGeom>
        </p:spPr>
      </p:pic>
    </p:spTree>
  </p:cSld>
  <p:clrMapOvr>
    <a:masterClrMapping/>
  </p:clrMapOvr>
  <p:transition spd="slow" advClick="0" advTm="4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2919" name="Title 1"/>
          <p:cNvSpPr txBox="1">
            <a:spLocks noGrp="1"/>
          </p:cNvSpPr>
          <p:nvPr>
            <p:ph type="title"/>
          </p:nvPr>
        </p:nvSpPr>
        <p:spPr>
          <a:xfrm>
            <a:off x="370113" y="535820"/>
            <a:ext cx="11136087" cy="819905"/>
          </a:xfrm>
          <a:prstGeom prst="rect">
            <a:avLst/>
          </a:prstGeom>
        </p:spPr>
        <p:txBody>
          <a:bodyPr/>
          <a:lstStyle/>
          <a:p>
            <a:r>
              <a:t>Precauciones</a:t>
            </a:r>
          </a:p>
        </p:txBody>
      </p:sp>
      <p:sp>
        <p:nvSpPr>
          <p:cNvPr id="2920" name="Content Placeholder 2"/>
          <p:cNvSpPr txBox="1">
            <a:spLocks noGrp="1"/>
          </p:cNvSpPr>
          <p:nvPr>
            <p:ph type="body" idx="1"/>
          </p:nvPr>
        </p:nvSpPr>
        <p:spPr>
          <a:xfrm>
            <a:off x="380999" y="1676400"/>
            <a:ext cx="11230431" cy="4597187"/>
          </a:xfrm>
          <a:prstGeom prst="rect">
            <a:avLst/>
          </a:prstGeom>
        </p:spPr>
        <p:txBody>
          <a:bodyPr/>
          <a:lstStyle/>
          <a:p>
            <a:endParaRPr/>
          </a:p>
          <a:p>
            <a:r>
              <a:t>Una buena manera de recordar las precauciones que debes tener con tu columna es “</a:t>
            </a:r>
            <a:r>
              <a:rPr b="1"/>
              <a:t>NO</a:t>
            </a:r>
            <a:r>
              <a:t> </a:t>
            </a:r>
            <a:r>
              <a:rPr b="1">
                <a:solidFill>
                  <a:srgbClr val="FF0000"/>
                </a:solidFill>
              </a:rPr>
              <a:t>BLT</a:t>
            </a:r>
            <a:r>
              <a:t>.” Esto significa NO </a:t>
            </a:r>
            <a:r>
              <a:rPr b="1">
                <a:solidFill>
                  <a:srgbClr val="FF0000"/>
                </a:solidFill>
              </a:rPr>
              <a:t>B</a:t>
            </a:r>
            <a:r>
              <a:rPr b="1"/>
              <a:t>ending (Agacharse)</a:t>
            </a:r>
            <a:r>
              <a:t>, </a:t>
            </a:r>
            <a:r>
              <a:rPr b="1">
                <a:solidFill>
                  <a:srgbClr val="FF0000"/>
                </a:solidFill>
              </a:rPr>
              <a:t>L</a:t>
            </a:r>
            <a:r>
              <a:rPr b="1"/>
              <a:t>ifting (Cargar)</a:t>
            </a:r>
            <a:r>
              <a:t> or </a:t>
            </a:r>
            <a:r>
              <a:rPr b="1">
                <a:solidFill>
                  <a:srgbClr val="FF0000"/>
                </a:solidFill>
              </a:rPr>
              <a:t>T</a:t>
            </a:r>
            <a:r>
              <a:rPr b="1"/>
              <a:t>wisting (Girar).</a:t>
            </a:r>
          </a:p>
          <a:p>
            <a:pPr marL="0" indent="0">
              <a:buSzTx/>
              <a:buNone/>
            </a:pPr>
            <a:endParaRPr b="1"/>
          </a:p>
          <a:p>
            <a:r>
              <a:t>Para ayudar con tu recuperación, por favor sigue las siguientes reglas:</a:t>
            </a:r>
          </a:p>
          <a:p>
            <a:pPr lvl="1">
              <a:buClr>
                <a:srgbClr val="57A1A5"/>
              </a:buClr>
              <a:defRPr>
                <a:solidFill>
                  <a:srgbClr val="333333"/>
                </a:solidFill>
              </a:defRPr>
            </a:pPr>
            <a:r>
              <a:t>No levantes más de 5 libras.</a:t>
            </a:r>
          </a:p>
          <a:p>
            <a:pPr lvl="1">
              <a:buClr>
                <a:srgbClr val="57A1A5"/>
              </a:buClr>
              <a:defRPr>
                <a:solidFill>
                  <a:srgbClr val="333333"/>
                </a:solidFill>
              </a:defRPr>
            </a:pPr>
            <a:r>
              <a:t>No empujes ni hales nada.</a:t>
            </a:r>
          </a:p>
          <a:p>
            <a:pPr lvl="1">
              <a:buClr>
                <a:srgbClr val="57A1A5"/>
              </a:buClr>
              <a:defRPr>
                <a:solidFill>
                  <a:srgbClr val="333333"/>
                </a:solidFill>
              </a:defRPr>
            </a:pPr>
            <a:r>
              <a:t>Utiliza la técnica del tronco rodante para acostarte y levantarte de la cama.</a:t>
            </a:r>
          </a:p>
          <a:p>
            <a:pPr lvl="1">
              <a:buClr>
                <a:srgbClr val="57A1A5"/>
              </a:buClr>
              <a:defRPr>
                <a:solidFill>
                  <a:srgbClr val="333333"/>
                </a:solidFill>
              </a:defRPr>
            </a:pPr>
            <a:r>
              <a:t>Caminar frecuentemente es muy bueno para tu recuperación.</a:t>
            </a:r>
          </a:p>
          <a:p>
            <a:pPr lvl="1">
              <a:buClr>
                <a:srgbClr val="57A1A5"/>
              </a:buClr>
              <a:defRPr>
                <a:solidFill>
                  <a:srgbClr val="333333"/>
                </a:solidFill>
              </a:defRPr>
            </a:pPr>
            <a:r>
              <a:t>Párate mas o menos cada 30 minutos para caminar a tu alrededor antes de volver a sentarte.</a:t>
            </a:r>
          </a:p>
          <a:p>
            <a:pPr lvl="1">
              <a:buClr>
                <a:srgbClr val="57A1A5"/>
              </a:buClr>
              <a:defRPr>
                <a:solidFill>
                  <a:srgbClr val="333333"/>
                </a:solidFill>
              </a:defRPr>
            </a:pPr>
            <a:r>
              <a:t>No te quedes en cama todo el día. Si no haces actividad física puedes correr un riesgo aumentado de desarrollar un coágulo de sangre, entre otras complicaciones.</a:t>
            </a:r>
          </a:p>
        </p:txBody>
      </p:sp>
      <p:pic>
        <p:nvPicPr>
          <p:cNvPr id="2" name="Recorded Sound">
            <a:hlinkClick r:id="" action="ppaction://media"/>
            <a:extLst>
              <a:ext uri="{FF2B5EF4-FFF2-40B4-BE49-F238E27FC236}">
                <a16:creationId xmlns:a16="http://schemas.microsoft.com/office/drawing/2014/main" id="{BE65B286-BBF1-4E88-9EEF-127378F54295}"/>
              </a:ext>
            </a:extLst>
          </p:cNvPr>
          <p:cNvPicPr>
            <a:picLocks noChangeAspect="1"/>
          </p:cNvPicPr>
          <p:nvPr>
            <a:audioFile r:link="rId1"/>
            <p:extLst>
              <p:ext uri="{DAA4B4D4-6D71-4841-9C94-3DE7FCFB9230}">
                <p14:media xmlns:p14="http://schemas.microsoft.com/office/powerpoint/2010/main" r:embed="rId2">
                  <p14:trim st="1516" end="626.0317"/>
                </p14:media>
              </p:ext>
            </p:extLst>
          </p:nvPr>
        </p:nvPicPr>
        <p:blipFill>
          <a:blip r:embed="rId4"/>
          <a:stretch>
            <a:fillRect/>
          </a:stretch>
        </p:blipFill>
        <p:spPr>
          <a:xfrm>
            <a:off x="11099800" y="5867187"/>
            <a:ext cx="406400" cy="406400"/>
          </a:xfrm>
          <a:prstGeom prst="rect">
            <a:avLst/>
          </a:prstGeom>
        </p:spPr>
      </p:pic>
    </p:spTree>
  </p:cSld>
  <p:clrMapOvr>
    <a:masterClrMapping/>
  </p:clrMapOvr>
  <p:transition spd="slow" advClick="0" advTm="4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2923" name="Title 1"/>
          <p:cNvSpPr txBox="1">
            <a:spLocks noGrp="1"/>
          </p:cNvSpPr>
          <p:nvPr>
            <p:ph type="title"/>
          </p:nvPr>
        </p:nvSpPr>
        <p:spPr>
          <a:xfrm>
            <a:off x="370113" y="535820"/>
            <a:ext cx="11136087" cy="819905"/>
          </a:xfrm>
          <a:prstGeom prst="rect">
            <a:avLst/>
          </a:prstGeom>
        </p:spPr>
        <p:txBody>
          <a:bodyPr/>
          <a:lstStyle/>
          <a:p>
            <a:r>
              <a:t>Transferencias</a:t>
            </a:r>
          </a:p>
        </p:txBody>
      </p:sp>
      <p:sp>
        <p:nvSpPr>
          <p:cNvPr id="2924" name="Content Placeholder 2"/>
          <p:cNvSpPr txBox="1">
            <a:spLocks noGrp="1"/>
          </p:cNvSpPr>
          <p:nvPr>
            <p:ph type="body" idx="1"/>
          </p:nvPr>
        </p:nvSpPr>
        <p:spPr>
          <a:xfrm>
            <a:off x="380999" y="1676400"/>
            <a:ext cx="11230431" cy="4597187"/>
          </a:xfrm>
          <a:prstGeom prst="rect">
            <a:avLst/>
          </a:prstGeom>
        </p:spPr>
        <p:txBody>
          <a:bodyPr/>
          <a:lstStyle/>
          <a:p>
            <a:r>
              <a:t>Técnica del Tronco Rodante: Cuando te vas a parar de la cama, ponte de lado, deja caer las piernas por el borde de la cama y usa tus brazos para empujar el torso hasta estar sentado.</a:t>
            </a:r>
          </a:p>
          <a:p>
            <a:endParaRPr/>
          </a:p>
          <a:p>
            <a:endParaRPr/>
          </a:p>
          <a:p>
            <a:endParaRPr/>
          </a:p>
          <a:p>
            <a:endParaRPr/>
          </a:p>
          <a:p>
            <a:endParaRPr/>
          </a:p>
          <a:p>
            <a:endParaRPr/>
          </a:p>
          <a:p>
            <a:endParaRPr/>
          </a:p>
          <a:p>
            <a:endParaRPr/>
          </a:p>
          <a:p>
            <a:r>
              <a:t>Utiliza el mismo método sin importar que lado de la cama uses para levantarte.</a:t>
            </a:r>
          </a:p>
        </p:txBody>
      </p:sp>
      <p:pic>
        <p:nvPicPr>
          <p:cNvPr id="2925" name="Picture 3" descr="Picture 3"/>
          <p:cNvPicPr>
            <a:picLocks noChangeAspect="1"/>
          </p:cNvPicPr>
          <p:nvPr/>
        </p:nvPicPr>
        <p:blipFill>
          <a:blip r:embed="rId4"/>
          <a:stretch>
            <a:fillRect/>
          </a:stretch>
        </p:blipFill>
        <p:spPr>
          <a:xfrm>
            <a:off x="381000" y="2409825"/>
            <a:ext cx="11430000" cy="2667000"/>
          </a:xfrm>
          <a:prstGeom prst="rect">
            <a:avLst/>
          </a:prstGeom>
          <a:ln w="12700">
            <a:miter lim="400000"/>
          </a:ln>
        </p:spPr>
      </p:pic>
      <p:pic>
        <p:nvPicPr>
          <p:cNvPr id="2" name="Recorded Sound">
            <a:hlinkClick r:id="" action="ppaction://media"/>
            <a:extLst>
              <a:ext uri="{FF2B5EF4-FFF2-40B4-BE49-F238E27FC236}">
                <a16:creationId xmlns:a16="http://schemas.microsoft.com/office/drawing/2014/main" id="{99E3E6CD-F0FE-4597-9AEB-971E6EEF83C3}"/>
              </a:ext>
            </a:extLst>
          </p:cNvPr>
          <p:cNvPicPr>
            <a:picLocks noChangeAspect="1"/>
          </p:cNvPicPr>
          <p:nvPr>
            <a:audioFile r:link="rId1"/>
            <p:extLst>
              <p:ext uri="{DAA4B4D4-6D71-4841-9C94-3DE7FCFB9230}">
                <p14:media xmlns:p14="http://schemas.microsoft.com/office/powerpoint/2010/main" r:embed="rId2">
                  <p14:trim st="1037" end="521.5192"/>
                </p14:media>
              </p:ext>
            </p:extLst>
          </p:nvPr>
        </p:nvPicPr>
        <p:blipFill>
          <a:blip r:embed="rId5"/>
          <a:stretch>
            <a:fillRect/>
          </a:stretch>
        </p:blipFill>
        <p:spPr>
          <a:xfrm>
            <a:off x="11191734" y="5867187"/>
            <a:ext cx="406400" cy="406400"/>
          </a:xfrm>
          <a:prstGeom prst="rect">
            <a:avLst/>
          </a:prstGeom>
        </p:spPr>
      </p:pic>
    </p:spTree>
  </p:cSld>
  <p:clrMapOvr>
    <a:masterClrMapping/>
  </p:clrMapOvr>
  <p:transition spd="slow" advClick="0" advTm="2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7"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2928" name="Title 1"/>
          <p:cNvSpPr txBox="1">
            <a:spLocks noGrp="1"/>
          </p:cNvSpPr>
          <p:nvPr>
            <p:ph type="title"/>
          </p:nvPr>
        </p:nvSpPr>
        <p:spPr>
          <a:xfrm>
            <a:off x="370113" y="535820"/>
            <a:ext cx="11136087" cy="819905"/>
          </a:xfrm>
          <a:prstGeom prst="rect">
            <a:avLst/>
          </a:prstGeom>
        </p:spPr>
        <p:txBody>
          <a:bodyPr/>
          <a:lstStyle/>
          <a:p>
            <a:r>
              <a:t>Transferencias (continuación)</a:t>
            </a:r>
          </a:p>
        </p:txBody>
      </p:sp>
      <p:sp>
        <p:nvSpPr>
          <p:cNvPr id="2929" name="Content Placeholder 2"/>
          <p:cNvSpPr txBox="1">
            <a:spLocks noGrp="1"/>
          </p:cNvSpPr>
          <p:nvPr>
            <p:ph type="body" idx="1"/>
          </p:nvPr>
        </p:nvSpPr>
        <p:spPr>
          <a:xfrm>
            <a:off x="380999" y="1676400"/>
            <a:ext cx="11230431" cy="4597187"/>
          </a:xfrm>
          <a:prstGeom prst="rect">
            <a:avLst/>
          </a:prstGeom>
        </p:spPr>
        <p:txBody>
          <a:bodyPr/>
          <a:lstStyle/>
          <a:p>
            <a:r>
              <a:t>Transferencia de silla: Cuando te sientes en una silla, preferiblemente que tenga apoyabrazos:</a:t>
            </a:r>
          </a:p>
          <a:p>
            <a:pPr marL="0" indent="0">
              <a:buSzTx/>
              <a:buNone/>
            </a:pPr>
            <a:endParaRPr/>
          </a:p>
          <a:p>
            <a:pPr lvl="1">
              <a:buClr>
                <a:srgbClr val="57A1A5"/>
              </a:buClr>
              <a:defRPr>
                <a:solidFill>
                  <a:srgbClr val="333333"/>
                </a:solidFill>
              </a:defRPr>
            </a:pPr>
            <a:r>
              <a:t>Hazte para atrás hasta que sientas que la parte trasera de tus piernas tocan la silla.</a:t>
            </a:r>
          </a:p>
          <a:p>
            <a:pPr marL="0" lvl="1" indent="341696">
              <a:buSzTx/>
              <a:buNone/>
              <a:defRPr>
                <a:solidFill>
                  <a:srgbClr val="333333"/>
                </a:solidFill>
              </a:defRPr>
            </a:pPr>
            <a:endParaRPr/>
          </a:p>
          <a:p>
            <a:pPr lvl="1">
              <a:buClr>
                <a:srgbClr val="57A1A5"/>
              </a:buClr>
              <a:defRPr>
                <a:solidFill>
                  <a:srgbClr val="333333"/>
                </a:solidFill>
              </a:defRPr>
            </a:pPr>
            <a:r>
              <a:t>Estira los brazos hacia atrás para agarrar el apoyabrazos sin torcerte. Siéntate lentamente.</a:t>
            </a:r>
          </a:p>
          <a:p>
            <a:pPr marL="0" lvl="1" indent="341696">
              <a:buSzTx/>
              <a:buNone/>
              <a:defRPr>
                <a:solidFill>
                  <a:srgbClr val="333333"/>
                </a:solidFill>
              </a:defRPr>
            </a:pPr>
            <a:endParaRPr/>
          </a:p>
          <a:p>
            <a:pPr lvl="1">
              <a:buClr>
                <a:srgbClr val="57A1A5"/>
              </a:buClr>
              <a:defRPr>
                <a:solidFill>
                  <a:srgbClr val="333333"/>
                </a:solidFill>
              </a:defRPr>
            </a:pPr>
            <a:r>
              <a:t>Para pararte, empuja contra el apoyabrazos, manteniendo el peso de tu cuerpo en tus brazos y piernas.</a:t>
            </a:r>
          </a:p>
          <a:p>
            <a:pPr marL="0" lvl="1" indent="341696">
              <a:buSzTx/>
              <a:buNone/>
              <a:defRPr>
                <a:solidFill>
                  <a:srgbClr val="333333"/>
                </a:solidFill>
              </a:defRPr>
            </a:pPr>
            <a:endParaRPr/>
          </a:p>
          <a:p>
            <a:pPr lvl="1">
              <a:buClr>
                <a:srgbClr val="57A1A5"/>
              </a:buClr>
              <a:defRPr>
                <a:solidFill>
                  <a:srgbClr val="333333"/>
                </a:solidFill>
              </a:defRPr>
            </a:pPr>
            <a:r>
              <a:t>Si es necesario, puedes utilizar el mismo proceso para transferirte hacia un retrete 3-en-1 o entrar y salir de un vehículo.</a:t>
            </a:r>
          </a:p>
        </p:txBody>
      </p:sp>
      <p:pic>
        <p:nvPicPr>
          <p:cNvPr id="2" name="Recorded Sound">
            <a:hlinkClick r:id="" action="ppaction://media"/>
            <a:extLst>
              <a:ext uri="{FF2B5EF4-FFF2-40B4-BE49-F238E27FC236}">
                <a16:creationId xmlns:a16="http://schemas.microsoft.com/office/drawing/2014/main" id="{304642EA-4EB1-4C74-ABE9-90A085705529}"/>
              </a:ext>
            </a:extLst>
          </p:cNvPr>
          <p:cNvPicPr>
            <a:picLocks noChangeAspect="1"/>
          </p:cNvPicPr>
          <p:nvPr>
            <a:audioFile r:link="rId1"/>
            <p:extLst>
              <p:ext uri="{DAA4B4D4-6D71-4841-9C94-3DE7FCFB9230}">
                <p14:media xmlns:p14="http://schemas.microsoft.com/office/powerpoint/2010/main" r:embed="rId2">
                  <p14:trim st="528" end="362.1768"/>
                </p14:media>
              </p:ext>
            </p:extLst>
          </p:nvPr>
        </p:nvPicPr>
        <p:blipFill>
          <a:blip r:embed="rId4"/>
          <a:stretch>
            <a:fillRect/>
          </a:stretch>
        </p:blipFill>
        <p:spPr>
          <a:xfrm>
            <a:off x="11205030" y="5867187"/>
            <a:ext cx="406400" cy="406400"/>
          </a:xfrm>
          <a:prstGeom prst="rect">
            <a:avLst/>
          </a:prstGeom>
        </p:spPr>
      </p:pic>
    </p:spTree>
  </p:cSld>
  <p:clrMapOvr>
    <a:masterClrMapping/>
  </p:clrMapOvr>
  <p:transition spd="slow" advClick="0" advTm="39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6"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2937" name="Picture 4" descr="Picture 4"/>
          <p:cNvPicPr>
            <a:picLocks noChangeAspect="1"/>
          </p:cNvPicPr>
          <p:nvPr/>
        </p:nvPicPr>
        <p:blipFill>
          <a:blip r:embed="rId4"/>
          <a:stretch>
            <a:fillRect/>
          </a:stretch>
        </p:blipFill>
        <p:spPr>
          <a:xfrm>
            <a:off x="7391400" y="535818"/>
            <a:ext cx="2999492" cy="2502793"/>
          </a:xfrm>
          <a:prstGeom prst="rect">
            <a:avLst/>
          </a:prstGeom>
          <a:ln w="12700">
            <a:miter lim="400000"/>
          </a:ln>
        </p:spPr>
      </p:pic>
      <p:sp>
        <p:nvSpPr>
          <p:cNvPr id="2938" name="Title 1"/>
          <p:cNvSpPr txBox="1">
            <a:spLocks noGrp="1"/>
          </p:cNvSpPr>
          <p:nvPr>
            <p:ph type="title"/>
          </p:nvPr>
        </p:nvSpPr>
        <p:spPr>
          <a:xfrm>
            <a:off x="370113" y="535820"/>
            <a:ext cx="11136087" cy="819905"/>
          </a:xfrm>
          <a:prstGeom prst="rect">
            <a:avLst/>
          </a:prstGeom>
        </p:spPr>
        <p:txBody>
          <a:bodyPr/>
          <a:lstStyle/>
          <a:p>
            <a:r>
              <a:t>Equipos (continuación)</a:t>
            </a:r>
          </a:p>
        </p:txBody>
      </p:sp>
      <p:sp>
        <p:nvSpPr>
          <p:cNvPr id="2939" name="Content Placeholder 2"/>
          <p:cNvSpPr txBox="1">
            <a:spLocks noGrp="1"/>
          </p:cNvSpPr>
          <p:nvPr>
            <p:ph type="body" idx="1"/>
          </p:nvPr>
        </p:nvSpPr>
        <p:spPr>
          <a:xfrm>
            <a:off x="380999" y="1981200"/>
            <a:ext cx="11230431" cy="4292387"/>
          </a:xfrm>
          <a:prstGeom prst="rect">
            <a:avLst/>
          </a:prstGeom>
        </p:spPr>
        <p:txBody>
          <a:bodyPr/>
          <a:lstStyle/>
          <a:p>
            <a:r>
              <a:t>Collarín cervical y corsé de espalda</a:t>
            </a:r>
          </a:p>
        </p:txBody>
      </p:sp>
      <p:pic>
        <p:nvPicPr>
          <p:cNvPr id="2940" name="Picture 3" descr="Picture 3"/>
          <p:cNvPicPr>
            <a:picLocks noChangeAspect="1"/>
          </p:cNvPicPr>
          <p:nvPr/>
        </p:nvPicPr>
        <p:blipFill>
          <a:blip r:embed="rId5"/>
          <a:stretch>
            <a:fillRect/>
          </a:stretch>
        </p:blipFill>
        <p:spPr>
          <a:xfrm>
            <a:off x="580571" y="3124200"/>
            <a:ext cx="11030857" cy="3149387"/>
          </a:xfrm>
          <a:prstGeom prst="rect">
            <a:avLst/>
          </a:prstGeom>
          <a:ln w="12700">
            <a:miter lim="400000"/>
          </a:ln>
        </p:spPr>
      </p:pic>
      <p:pic>
        <p:nvPicPr>
          <p:cNvPr id="2" name="Recorded Sound">
            <a:hlinkClick r:id="" action="ppaction://media"/>
            <a:extLst>
              <a:ext uri="{FF2B5EF4-FFF2-40B4-BE49-F238E27FC236}">
                <a16:creationId xmlns:a16="http://schemas.microsoft.com/office/drawing/2014/main" id="{06DF1120-C3AB-46A5-B8DB-4CD8A250449B}"/>
              </a:ext>
            </a:extLst>
          </p:cNvPr>
          <p:cNvPicPr>
            <a:picLocks noChangeAspect="1"/>
          </p:cNvPicPr>
          <p:nvPr>
            <a:audioFile r:link="rId1"/>
            <p:extLst>
              <p:ext uri="{DAA4B4D4-6D71-4841-9C94-3DE7FCFB9230}">
                <p14:media xmlns:p14="http://schemas.microsoft.com/office/powerpoint/2010/main" r:embed="rId2">
                  <p14:trim st="1058" end="833.2018"/>
                </p14:media>
              </p:ext>
            </p:extLst>
          </p:nvPr>
        </p:nvPicPr>
        <p:blipFill>
          <a:blip r:embed="rId6"/>
          <a:stretch>
            <a:fillRect/>
          </a:stretch>
        </p:blipFill>
        <p:spPr>
          <a:xfrm>
            <a:off x="11191734" y="5867187"/>
            <a:ext cx="406400" cy="406400"/>
          </a:xfrm>
          <a:prstGeom prst="rect">
            <a:avLst/>
          </a:prstGeom>
        </p:spPr>
      </p:pic>
    </p:spTree>
  </p:cSld>
  <p:clrMapOvr>
    <a:masterClrMapping/>
  </p:clrMapOvr>
  <p:transition spd="slow" advClick="0" advTm="1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2" name="Slide Number Placeholder 22"/>
          <p:cNvSpPr txBox="1">
            <a:spLocks noGrp="1"/>
          </p:cNvSpPr>
          <p:nvPr>
            <p:ph type="sldNum" sz="quarter" idx="2"/>
          </p:nvPr>
        </p:nvSpPr>
        <p:spPr>
          <a:xfrm>
            <a:off x="11598134" y="84241"/>
            <a:ext cx="301909"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2943" name="Title 1"/>
          <p:cNvSpPr txBox="1">
            <a:spLocks noGrp="1"/>
          </p:cNvSpPr>
          <p:nvPr>
            <p:ph type="title"/>
          </p:nvPr>
        </p:nvSpPr>
        <p:spPr>
          <a:xfrm>
            <a:off x="609600" y="3428999"/>
            <a:ext cx="3962400" cy="2738536"/>
          </a:xfrm>
          <a:prstGeom prst="rect">
            <a:avLst/>
          </a:prstGeom>
        </p:spPr>
        <p:txBody>
          <a:bodyPr>
            <a:normAutofit fontScale="90000"/>
          </a:bodyPr>
          <a:lstStyle/>
          <a:p>
            <a:pPr defTabSz="905255">
              <a:defRPr sz="3959"/>
            </a:pPr>
            <a:r>
              <a:rPr sz="4000" dirty="0" err="1"/>
              <a:t>Muchas</a:t>
            </a:r>
            <a:r>
              <a:rPr sz="4000" dirty="0"/>
              <a:t> gracias!</a:t>
            </a:r>
            <a:br>
              <a:rPr sz="3100" dirty="0"/>
            </a:br>
            <a:r>
              <a:rPr sz="3100" dirty="0"/>
              <a:t>De </a:t>
            </a:r>
            <a:r>
              <a:rPr sz="3100" dirty="0" err="1"/>
              <a:t>Parte</a:t>
            </a:r>
            <a:r>
              <a:rPr sz="3100" dirty="0"/>
              <a:t> del </a:t>
            </a:r>
            <a:r>
              <a:rPr sz="3100" dirty="0" err="1"/>
              <a:t>Mejor</a:t>
            </a:r>
            <a:r>
              <a:rPr sz="3100" dirty="0"/>
              <a:t> Hospital </a:t>
            </a:r>
            <a:r>
              <a:rPr sz="3100" dirty="0" err="1"/>
              <a:t>Posible</a:t>
            </a:r>
            <a:br>
              <a:rPr lang="en-US" sz="1300" dirty="0"/>
            </a:br>
            <a:br>
              <a:rPr lang="en-US" sz="1300" dirty="0"/>
            </a:br>
            <a:r>
              <a:rPr lang="en-US" sz="1600" dirty="0">
                <a:hlinkClick r:id="rId4"/>
              </a:rPr>
              <a:t>https://forms.office.com/Pages/ResponsePage.aspx?id=2IGqoZd4C0Gish0ZACS3-FJlfq1ekSdJgiM562ClGVZUQkJPQllaMkdHTVkzMEUxQ0I4MUtCR0hDOC4u</a:t>
            </a:r>
            <a:br>
              <a:rPr sz="2772" dirty="0"/>
            </a:br>
            <a:endParaRPr sz="2772" dirty="0"/>
          </a:p>
        </p:txBody>
      </p:sp>
      <p:pic>
        <p:nvPicPr>
          <p:cNvPr id="2" name="Recorded Sound">
            <a:hlinkClick r:id="" action="ppaction://media"/>
            <a:extLst>
              <a:ext uri="{FF2B5EF4-FFF2-40B4-BE49-F238E27FC236}">
                <a16:creationId xmlns:a16="http://schemas.microsoft.com/office/drawing/2014/main" id="{18E3F0AD-332C-4FF4-8187-67846530B59D}"/>
              </a:ext>
            </a:extLst>
          </p:cNvPr>
          <p:cNvPicPr>
            <a:picLocks noChangeAspect="1"/>
          </p:cNvPicPr>
          <p:nvPr>
            <a:audioFile r:link="rId1"/>
            <p:extLst>
              <p:ext uri="{DAA4B4D4-6D71-4841-9C94-3DE7FCFB9230}">
                <p14:media xmlns:p14="http://schemas.microsoft.com/office/powerpoint/2010/main" r:embed="rId2">
                  <p14:trim st="1200" end="1388.4965"/>
                </p14:media>
              </p:ext>
            </p:extLst>
          </p:nvPr>
        </p:nvPicPr>
        <p:blipFill>
          <a:blip r:embed="rId5"/>
          <a:stretch>
            <a:fillRect/>
          </a:stretch>
        </p:blipFill>
        <p:spPr>
          <a:xfrm>
            <a:off x="11191734" y="5516225"/>
            <a:ext cx="406400" cy="406400"/>
          </a:xfrm>
          <a:prstGeom prst="rect">
            <a:avLst/>
          </a:prstGeom>
        </p:spPr>
      </p:pic>
      <p:pic>
        <p:nvPicPr>
          <p:cNvPr id="3" name="Picture 2">
            <a:extLst>
              <a:ext uri="{FF2B5EF4-FFF2-40B4-BE49-F238E27FC236}">
                <a16:creationId xmlns:a16="http://schemas.microsoft.com/office/drawing/2014/main" id="{8C02EA0A-C3D5-4E44-B9BA-97CCC53CC77D}"/>
              </a:ext>
            </a:extLst>
          </p:cNvPr>
          <p:cNvPicPr>
            <a:picLocks noChangeAspect="1"/>
          </p:cNvPicPr>
          <p:nvPr/>
        </p:nvPicPr>
        <p:blipFill>
          <a:blip r:embed="rId6"/>
          <a:stretch>
            <a:fillRect/>
          </a:stretch>
        </p:blipFill>
        <p:spPr>
          <a:xfrm>
            <a:off x="8595246" y="426111"/>
            <a:ext cx="3002888" cy="3002888"/>
          </a:xfrm>
          <a:prstGeom prst="rect">
            <a:avLst/>
          </a:prstGeom>
        </p:spPr>
      </p:pic>
    </p:spTree>
  </p:cSld>
  <p:clrMapOvr>
    <a:masterClrMapping/>
  </p:clrMapOvr>
  <p:transition spd="slow" advClick="0" advTm="30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5" name="Title 1"/>
          <p:cNvSpPr txBox="1">
            <a:spLocks noGrp="1"/>
          </p:cNvSpPr>
          <p:nvPr>
            <p:ph type="title"/>
          </p:nvPr>
        </p:nvSpPr>
        <p:spPr>
          <a:xfrm>
            <a:off x="228599" y="45096"/>
            <a:ext cx="8373938" cy="914401"/>
          </a:xfrm>
          <a:prstGeom prst="rect">
            <a:avLst/>
          </a:prstGeom>
        </p:spPr>
        <p:txBody>
          <a:bodyPr/>
          <a:lstStyle>
            <a:lvl1pPr>
              <a:defRPr sz="4000"/>
            </a:lvl1pPr>
          </a:lstStyle>
          <a:p>
            <a:r>
              <a:t>Recursos</a:t>
            </a:r>
          </a:p>
        </p:txBody>
      </p:sp>
      <p:sp>
        <p:nvSpPr>
          <p:cNvPr id="2946" name="Text Placeholder 2"/>
          <p:cNvSpPr txBox="1">
            <a:spLocks noGrp="1"/>
          </p:cNvSpPr>
          <p:nvPr>
            <p:ph type="body" idx="1"/>
          </p:nvPr>
        </p:nvSpPr>
        <p:spPr>
          <a:xfrm>
            <a:off x="228599" y="762001"/>
            <a:ext cx="11734801" cy="5715001"/>
          </a:xfrm>
          <a:prstGeom prst="rect">
            <a:avLst/>
          </a:prstGeom>
        </p:spPr>
        <p:txBody>
          <a:bodyPr/>
          <a:lstStyle/>
          <a:p>
            <a:pPr marL="285750" indent="-285750">
              <a:buClr>
                <a:srgbClr val="FFFFFF"/>
              </a:buClr>
              <a:buSzPct val="100000"/>
              <a:buChar char="▪"/>
              <a:defRPr sz="1600"/>
            </a:pPr>
            <a:r>
              <a:rPr u="sng">
                <a:solidFill>
                  <a:srgbClr val="000000"/>
                </a:solidFill>
                <a:uFill>
                  <a:solidFill>
                    <a:srgbClr val="000000"/>
                  </a:solidFill>
                </a:uFill>
                <a:hlinkClick r:id="rId2"/>
              </a:rPr>
              <a:t>https://www.mayoclinic.org/diseases-conditions/herniated-disk/multimedia/diskectomy/img-20008514</a:t>
            </a:r>
          </a:p>
          <a:p>
            <a:pPr>
              <a:defRPr sz="1600"/>
            </a:pPr>
            <a:endParaRPr u="sng">
              <a:solidFill>
                <a:srgbClr val="000000"/>
              </a:solidFill>
              <a:uFill>
                <a:solidFill>
                  <a:srgbClr val="000000"/>
                </a:solidFill>
              </a:uFill>
              <a:hlinkClick r:id="rId2"/>
            </a:endParaRPr>
          </a:p>
          <a:p>
            <a:pPr marL="285750" indent="-285750">
              <a:buClr>
                <a:srgbClr val="FFFFFF"/>
              </a:buClr>
              <a:buSzPct val="100000"/>
              <a:buChar char="▪"/>
              <a:defRPr sz="1600"/>
            </a:pPr>
            <a:r>
              <a:rPr u="sng">
                <a:solidFill>
                  <a:srgbClr val="000000"/>
                </a:solidFill>
                <a:uFill>
                  <a:solidFill>
                    <a:srgbClr val="000000"/>
                  </a:solidFill>
                </a:uFill>
                <a:hlinkClick r:id="rId3"/>
              </a:rPr>
              <a:t>https://www.mayoclinic.org/tests-procedures/laminectomy/multimedia/laminectomy/img-20006364</a:t>
            </a:r>
          </a:p>
          <a:p>
            <a:pPr>
              <a:defRPr sz="1600"/>
            </a:pPr>
            <a:endParaRPr u="sng">
              <a:solidFill>
                <a:srgbClr val="000000"/>
              </a:solidFill>
              <a:uFill>
                <a:solidFill>
                  <a:srgbClr val="000000"/>
                </a:solidFill>
              </a:uFill>
              <a:hlinkClick r:id="rId3"/>
            </a:endParaRPr>
          </a:p>
          <a:p>
            <a:pPr marL="285750" indent="-285750">
              <a:buClr>
                <a:srgbClr val="FFFFFF"/>
              </a:buClr>
              <a:buSzPct val="100000"/>
              <a:buChar char="▪"/>
              <a:defRPr sz="1600"/>
            </a:pPr>
            <a:r>
              <a:t>American Academy of Orthopaedic Surgeons (AAOS)</a:t>
            </a:r>
          </a:p>
          <a:p>
            <a:pPr>
              <a:defRPr sz="1600"/>
            </a:pPr>
            <a:r>
              <a:t>	aaos.org</a:t>
            </a:r>
          </a:p>
          <a:p>
            <a:pPr marL="285750" indent="-285750">
              <a:buClr>
                <a:srgbClr val="FFFFFF"/>
              </a:buClr>
              <a:buSzPct val="100000"/>
              <a:buChar char="▪"/>
              <a:defRPr sz="1600"/>
            </a:pPr>
            <a:r>
              <a:t>American Association of Neurological Surgeons (AANS)</a:t>
            </a:r>
          </a:p>
          <a:p>
            <a:pPr>
              <a:defRPr sz="1600"/>
            </a:pPr>
            <a:r>
              <a:t>	aans.org</a:t>
            </a:r>
          </a:p>
          <a:p>
            <a:pPr marL="285750" indent="-285750">
              <a:buClr>
                <a:srgbClr val="FFFFFF"/>
              </a:buClr>
              <a:buSzPct val="100000"/>
              <a:buChar char="▪"/>
              <a:defRPr sz="1600"/>
            </a:pPr>
            <a:r>
              <a:t>National Association of Orthopaedic Nurses</a:t>
            </a:r>
          </a:p>
          <a:p>
            <a:pPr>
              <a:defRPr sz="1600"/>
            </a:pPr>
            <a:r>
              <a:t>	orthonurse.org</a:t>
            </a:r>
          </a:p>
          <a:p>
            <a:pPr marL="285750" indent="-285750">
              <a:buClr>
                <a:srgbClr val="FFFFFF"/>
              </a:buClr>
              <a:buSzPct val="100000"/>
              <a:buChar char="▪"/>
              <a:defRPr sz="1600"/>
            </a:pPr>
            <a:r>
              <a:t>American Chronic Pain Association (ACPA)</a:t>
            </a:r>
          </a:p>
          <a:p>
            <a:pPr>
              <a:defRPr sz="1600"/>
            </a:pPr>
            <a:r>
              <a:t>	916.632.0922 or 800.533.3231</a:t>
            </a:r>
          </a:p>
          <a:p>
            <a:pPr>
              <a:defRPr sz="1600"/>
            </a:pPr>
            <a:r>
              <a:t>	theacpa.org</a:t>
            </a:r>
          </a:p>
          <a:p>
            <a:pPr marL="285750" indent="-285750">
              <a:buClr>
                <a:srgbClr val="FFFFFF"/>
              </a:buClr>
              <a:buSzPct val="100000"/>
              <a:buChar char="▪"/>
              <a:defRPr sz="1600"/>
            </a:pPr>
            <a:r>
              <a:t>National Foundation for the Treatment of Pain</a:t>
            </a:r>
          </a:p>
          <a:p>
            <a:pPr>
              <a:defRPr sz="1600"/>
            </a:pPr>
            <a:r>
              <a:t>	713.862.9332</a:t>
            </a:r>
          </a:p>
          <a:p>
            <a:pPr>
              <a:defRPr sz="1600"/>
            </a:pPr>
            <a:r>
              <a:t>	paincare.org</a:t>
            </a:r>
          </a:p>
          <a:p>
            <a:pPr marL="285750" indent="-285750">
              <a:buClr>
                <a:srgbClr val="FFFFFF"/>
              </a:buClr>
              <a:buSzPct val="100000"/>
              <a:buChar char="▪"/>
              <a:defRPr sz="1600"/>
            </a:pPr>
            <a:r>
              <a:t>American Pain Foundation</a:t>
            </a:r>
          </a:p>
          <a:p>
            <a:pPr>
              <a:defRPr sz="1600"/>
            </a:pPr>
            <a:r>
              <a:t>	888.615.PAIN (888.615.7246)</a:t>
            </a:r>
          </a:p>
          <a:p>
            <a:pPr>
              <a:defRPr sz="1600"/>
            </a:pPr>
            <a:r>
              <a:t>	painfoundation.org</a:t>
            </a:r>
          </a:p>
        </p:txBody>
      </p:sp>
    </p:spTree>
  </p:cSld>
  <p:clrMapOvr>
    <a:masterClrMapping/>
  </p:clrMapOvr>
  <p:transition spd="slow" advClick="0" advTm="10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3" name="Slide Number Placeholder 22"/>
          <p:cNvSpPr txBox="1">
            <a:spLocks noGrp="1"/>
          </p:cNvSpPr>
          <p:nvPr>
            <p:ph type="sldNum" sz="quarter" idx="2"/>
          </p:nvPr>
        </p:nvSpPr>
        <p:spPr>
          <a:xfrm>
            <a:off x="11647576" y="84241"/>
            <a:ext cx="203025"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64" name="Title 3"/>
          <p:cNvSpPr txBox="1">
            <a:spLocks noGrp="1"/>
          </p:cNvSpPr>
          <p:nvPr>
            <p:ph type="title"/>
          </p:nvPr>
        </p:nvSpPr>
        <p:spPr>
          <a:xfrm>
            <a:off x="370113" y="535820"/>
            <a:ext cx="11136087" cy="819905"/>
          </a:xfrm>
          <a:prstGeom prst="rect">
            <a:avLst/>
          </a:prstGeom>
        </p:spPr>
        <p:txBody>
          <a:bodyPr/>
          <a:lstStyle/>
          <a:p>
            <a:r>
              <a:t>Tipos de Cirugía</a:t>
            </a:r>
          </a:p>
        </p:txBody>
      </p:sp>
      <p:sp>
        <p:nvSpPr>
          <p:cNvPr id="2765" name="Content Placeholder 1"/>
          <p:cNvSpPr txBox="1">
            <a:spLocks noGrp="1"/>
          </p:cNvSpPr>
          <p:nvPr>
            <p:ph type="body" idx="1"/>
          </p:nvPr>
        </p:nvSpPr>
        <p:spPr>
          <a:xfrm>
            <a:off x="380999" y="1676400"/>
            <a:ext cx="11230431" cy="4597187"/>
          </a:xfrm>
          <a:prstGeom prst="rect">
            <a:avLst/>
          </a:prstGeom>
        </p:spPr>
        <p:txBody>
          <a:bodyPr/>
          <a:lstStyle/>
          <a:p>
            <a:r>
              <a:t>Discectomía</a:t>
            </a:r>
          </a:p>
        </p:txBody>
      </p:sp>
      <p:pic>
        <p:nvPicPr>
          <p:cNvPr id="2766" name="Picture 2" descr="Picture 2"/>
          <p:cNvPicPr>
            <a:picLocks noChangeAspect="1"/>
          </p:cNvPicPr>
          <p:nvPr/>
        </p:nvPicPr>
        <p:blipFill>
          <a:blip r:embed="rId4"/>
          <a:stretch>
            <a:fillRect/>
          </a:stretch>
        </p:blipFill>
        <p:spPr>
          <a:xfrm>
            <a:off x="3191004" y="994682"/>
            <a:ext cx="5809992" cy="5255208"/>
          </a:xfrm>
          <a:prstGeom prst="rect">
            <a:avLst/>
          </a:prstGeom>
          <a:ln w="12700">
            <a:miter lim="400000"/>
          </a:ln>
        </p:spPr>
      </p:pic>
      <p:sp>
        <p:nvSpPr>
          <p:cNvPr id="2767" name="Antes…"/>
          <p:cNvSpPr txBox="1"/>
          <p:nvPr/>
        </p:nvSpPr>
        <p:spPr>
          <a:xfrm>
            <a:off x="4377222" y="931082"/>
            <a:ext cx="1210058" cy="36668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000"/>
            </a:pPr>
            <a:r>
              <a:t>Antes</a:t>
            </a:r>
          </a:p>
          <a:p>
            <a:pPr>
              <a:defRPr sz="1000"/>
            </a:pPr>
            <a:r>
              <a:t>(Vista desde arriba)</a:t>
            </a:r>
          </a:p>
        </p:txBody>
      </p:sp>
      <p:sp>
        <p:nvSpPr>
          <p:cNvPr id="2768" name="Después…"/>
          <p:cNvSpPr txBox="1"/>
          <p:nvPr/>
        </p:nvSpPr>
        <p:spPr>
          <a:xfrm>
            <a:off x="6956840" y="931082"/>
            <a:ext cx="1210058" cy="36668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000"/>
            </a:pPr>
            <a:r>
              <a:t>Después</a:t>
            </a:r>
          </a:p>
          <a:p>
            <a:pPr>
              <a:defRPr sz="1000"/>
            </a:pPr>
            <a:r>
              <a:t>(Vista desde arriba)</a:t>
            </a:r>
          </a:p>
        </p:txBody>
      </p:sp>
      <p:sp>
        <p:nvSpPr>
          <p:cNvPr id="2769" name="Disco roto"/>
          <p:cNvSpPr txBox="1"/>
          <p:nvPr/>
        </p:nvSpPr>
        <p:spPr>
          <a:xfrm>
            <a:off x="3444317" y="2645767"/>
            <a:ext cx="768812" cy="22698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Disco roto</a:t>
            </a:r>
          </a:p>
        </p:txBody>
      </p:sp>
      <p:sp>
        <p:nvSpPr>
          <p:cNvPr id="2770" name="Parte del disco removido…"/>
          <p:cNvSpPr txBox="1"/>
          <p:nvPr/>
        </p:nvSpPr>
        <p:spPr>
          <a:xfrm>
            <a:off x="5703262" y="2669464"/>
            <a:ext cx="1210058" cy="50638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Parte del disco removido </a:t>
            </a:r>
          </a:p>
          <a:p>
            <a:pPr>
              <a:defRPr sz="1000"/>
            </a:pPr>
            <a:r>
              <a:t>(discectomía)</a:t>
            </a:r>
          </a:p>
        </p:txBody>
      </p:sp>
      <p:sp>
        <p:nvSpPr>
          <p:cNvPr id="2771" name="Después (Vista desde atrás)"/>
          <p:cNvSpPr txBox="1"/>
          <p:nvPr/>
        </p:nvSpPr>
        <p:spPr>
          <a:xfrm>
            <a:off x="5617971" y="3508793"/>
            <a:ext cx="1971375" cy="22698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Después (Vista desde atrás)</a:t>
            </a:r>
          </a:p>
        </p:txBody>
      </p:sp>
      <p:sp>
        <p:nvSpPr>
          <p:cNvPr id="2772" name="Se remueve parte…"/>
          <p:cNvSpPr txBox="1"/>
          <p:nvPr/>
        </p:nvSpPr>
        <p:spPr>
          <a:xfrm>
            <a:off x="7177463" y="4230453"/>
            <a:ext cx="768812" cy="431017"/>
          </a:xfrm>
          <a:prstGeom prst="rect">
            <a:avLst/>
          </a:prstGeom>
          <a:solidFill>
            <a:srgbClr val="8FA8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pPr>
            <a:r>
              <a:t>Se remueve parte </a:t>
            </a:r>
          </a:p>
          <a:p>
            <a:pPr>
              <a:defRPr sz="800"/>
            </a:pPr>
            <a:r>
              <a:t>del disco</a:t>
            </a:r>
          </a:p>
        </p:txBody>
      </p:sp>
      <p:pic>
        <p:nvPicPr>
          <p:cNvPr id="2" name="Recorded Sound">
            <a:hlinkClick r:id="" action="ppaction://media"/>
            <a:extLst>
              <a:ext uri="{FF2B5EF4-FFF2-40B4-BE49-F238E27FC236}">
                <a16:creationId xmlns:a16="http://schemas.microsoft.com/office/drawing/2014/main" id="{A97A474C-DF4C-401A-8065-84FDDC9B4579}"/>
              </a:ext>
            </a:extLst>
          </p:cNvPr>
          <p:cNvPicPr>
            <a:picLocks noChangeAspect="1"/>
          </p:cNvPicPr>
          <p:nvPr>
            <a:audioFile r:link="rId1"/>
            <p:extLst>
              <p:ext uri="{DAA4B4D4-6D71-4841-9C94-3DE7FCFB9230}">
                <p14:media xmlns:p14="http://schemas.microsoft.com/office/powerpoint/2010/main" r:embed="rId2">
                  <p14:trim st="1609" end="1157.5487"/>
                </p14:media>
              </p:ext>
            </p:extLst>
          </p:nvPr>
        </p:nvPicPr>
        <p:blipFill>
          <a:blip r:embed="rId5"/>
          <a:stretch>
            <a:fillRect/>
          </a:stretch>
        </p:blipFill>
        <p:spPr>
          <a:xfrm>
            <a:off x="11342688" y="5910191"/>
            <a:ext cx="406400" cy="406400"/>
          </a:xfrm>
          <a:prstGeom prst="rect">
            <a:avLst/>
          </a:prstGeom>
        </p:spPr>
      </p:pic>
    </p:spTree>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4" name="Slide Number Placeholder 22"/>
          <p:cNvSpPr txBox="1">
            <a:spLocks noGrp="1"/>
          </p:cNvSpPr>
          <p:nvPr>
            <p:ph type="sldNum" sz="quarter" idx="2"/>
          </p:nvPr>
        </p:nvSpPr>
        <p:spPr>
          <a:xfrm>
            <a:off x="11647576" y="84241"/>
            <a:ext cx="203025"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775" name="Content Placeholder 4"/>
          <p:cNvSpPr txBox="1">
            <a:spLocks noGrp="1"/>
          </p:cNvSpPr>
          <p:nvPr>
            <p:ph type="body" idx="1"/>
          </p:nvPr>
        </p:nvSpPr>
        <p:spPr>
          <a:xfrm>
            <a:off x="480784" y="761999"/>
            <a:ext cx="11230431" cy="5511588"/>
          </a:xfrm>
          <a:prstGeom prst="rect">
            <a:avLst/>
          </a:prstGeom>
        </p:spPr>
        <p:txBody>
          <a:bodyPr/>
          <a:lstStyle/>
          <a:p>
            <a:r>
              <a:t>Laminectomía</a:t>
            </a:r>
          </a:p>
        </p:txBody>
      </p:sp>
      <p:pic>
        <p:nvPicPr>
          <p:cNvPr id="2776" name="Picture 7" descr="Picture 7"/>
          <p:cNvPicPr>
            <a:picLocks noChangeAspect="1"/>
          </p:cNvPicPr>
          <p:nvPr/>
        </p:nvPicPr>
        <p:blipFill>
          <a:blip r:embed="rId4"/>
          <a:stretch>
            <a:fillRect/>
          </a:stretch>
        </p:blipFill>
        <p:spPr>
          <a:xfrm>
            <a:off x="2590800" y="764816"/>
            <a:ext cx="7239000" cy="5328367"/>
          </a:xfrm>
          <a:prstGeom prst="rect">
            <a:avLst/>
          </a:prstGeom>
          <a:ln w="12700">
            <a:miter lim="400000"/>
          </a:ln>
        </p:spPr>
      </p:pic>
      <p:sp>
        <p:nvSpPr>
          <p:cNvPr id="2777" name="Después…"/>
          <p:cNvSpPr txBox="1"/>
          <p:nvPr/>
        </p:nvSpPr>
        <p:spPr>
          <a:xfrm>
            <a:off x="6667982" y="1287822"/>
            <a:ext cx="1468680" cy="316717"/>
          </a:xfrm>
          <a:prstGeom prst="rect">
            <a:avLst/>
          </a:prstGeom>
          <a:solidFill>
            <a:srgbClr val="8FA8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pPr>
            <a:r>
              <a:t>Después</a:t>
            </a:r>
          </a:p>
          <a:p>
            <a:pPr>
              <a:defRPr sz="800"/>
            </a:pPr>
            <a:r>
              <a:t>(Vista desde atrás)</a:t>
            </a:r>
          </a:p>
        </p:txBody>
      </p:sp>
      <p:sp>
        <p:nvSpPr>
          <p:cNvPr id="2778" name="Parte de la lámina removida"/>
          <p:cNvSpPr txBox="1"/>
          <p:nvPr/>
        </p:nvSpPr>
        <p:spPr>
          <a:xfrm>
            <a:off x="6405604" y="4111969"/>
            <a:ext cx="1468680" cy="36668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Parte de la lámina removida</a:t>
            </a:r>
          </a:p>
        </p:txBody>
      </p:sp>
      <p:sp>
        <p:nvSpPr>
          <p:cNvPr id="2779" name="Antes…"/>
          <p:cNvSpPr txBox="1"/>
          <p:nvPr/>
        </p:nvSpPr>
        <p:spPr>
          <a:xfrm>
            <a:off x="3867741" y="5670441"/>
            <a:ext cx="1324032" cy="3417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900"/>
            </a:pPr>
            <a:r>
              <a:t>Antes</a:t>
            </a:r>
          </a:p>
          <a:p>
            <a:pPr>
              <a:defRPr sz="900"/>
            </a:pPr>
            <a:r>
              <a:t>(Vista desde arriba)</a:t>
            </a:r>
          </a:p>
        </p:txBody>
      </p:sp>
      <p:sp>
        <p:nvSpPr>
          <p:cNvPr id="2780" name="Después…"/>
          <p:cNvSpPr txBox="1"/>
          <p:nvPr/>
        </p:nvSpPr>
        <p:spPr>
          <a:xfrm>
            <a:off x="7181959" y="5670441"/>
            <a:ext cx="1324032" cy="3417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900"/>
            </a:pPr>
            <a:r>
              <a:t>Después</a:t>
            </a:r>
          </a:p>
          <a:p>
            <a:pPr>
              <a:defRPr sz="900"/>
            </a:pPr>
            <a:r>
              <a:t>(Vista desde arriba)</a:t>
            </a:r>
          </a:p>
        </p:txBody>
      </p:sp>
      <p:sp>
        <p:nvSpPr>
          <p:cNvPr id="2781" name="Lámina con espolones óseos"/>
          <p:cNvSpPr txBox="1"/>
          <p:nvPr/>
        </p:nvSpPr>
        <p:spPr>
          <a:xfrm>
            <a:off x="2883298" y="4206756"/>
            <a:ext cx="1468680" cy="36668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Lámina con espolones óseos</a:t>
            </a:r>
          </a:p>
        </p:txBody>
      </p:sp>
      <p:pic>
        <p:nvPicPr>
          <p:cNvPr id="2" name="Recorded Sound">
            <a:hlinkClick r:id="" action="ppaction://media"/>
            <a:extLst>
              <a:ext uri="{FF2B5EF4-FFF2-40B4-BE49-F238E27FC236}">
                <a16:creationId xmlns:a16="http://schemas.microsoft.com/office/drawing/2014/main" id="{0287A2B5-A22C-4AEC-802A-6E786280687F}"/>
              </a:ext>
            </a:extLst>
          </p:cNvPr>
          <p:cNvPicPr>
            <a:picLocks noChangeAspect="1"/>
          </p:cNvPicPr>
          <p:nvPr>
            <a:audioFile r:link="rId1"/>
            <p:extLst>
              <p:ext uri="{DAA4B4D4-6D71-4841-9C94-3DE7FCFB9230}">
                <p14:media xmlns:p14="http://schemas.microsoft.com/office/powerpoint/2010/main" r:embed="rId2">
                  <p14:trim st="1798" end="1509.1972"/>
                </p14:media>
              </p:ext>
            </p:extLst>
          </p:nvPr>
        </p:nvPicPr>
        <p:blipFill>
          <a:blip r:embed="rId5"/>
          <a:stretch>
            <a:fillRect/>
          </a:stretch>
        </p:blipFill>
        <p:spPr>
          <a:xfrm>
            <a:off x="11342688" y="5686285"/>
            <a:ext cx="406400" cy="406400"/>
          </a:xfrm>
          <a:prstGeom prst="rect">
            <a:avLst/>
          </a:prstGeom>
        </p:spPr>
      </p:pic>
    </p:spTree>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3" name="Slide Number Placeholder 22"/>
          <p:cNvSpPr txBox="1">
            <a:spLocks noGrp="1"/>
          </p:cNvSpPr>
          <p:nvPr>
            <p:ph type="sldNum" sz="quarter" idx="2"/>
          </p:nvPr>
        </p:nvSpPr>
        <p:spPr>
          <a:xfrm>
            <a:off x="11647576" y="84241"/>
            <a:ext cx="203025"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784" name="Content Placeholder 2"/>
          <p:cNvSpPr txBox="1">
            <a:spLocks noGrp="1"/>
          </p:cNvSpPr>
          <p:nvPr>
            <p:ph type="body" idx="1"/>
          </p:nvPr>
        </p:nvSpPr>
        <p:spPr>
          <a:xfrm>
            <a:off x="380999" y="685799"/>
            <a:ext cx="11230431" cy="5587788"/>
          </a:xfrm>
          <a:prstGeom prst="rect">
            <a:avLst/>
          </a:prstGeom>
        </p:spPr>
        <p:txBody>
          <a:bodyPr/>
          <a:lstStyle/>
          <a:p>
            <a:r>
              <a:t>Fusión cervical</a:t>
            </a:r>
          </a:p>
        </p:txBody>
      </p:sp>
      <p:pic>
        <p:nvPicPr>
          <p:cNvPr id="2785" name="Picture 3" descr="Picture 3"/>
          <p:cNvPicPr>
            <a:picLocks noChangeAspect="1"/>
          </p:cNvPicPr>
          <p:nvPr/>
        </p:nvPicPr>
        <p:blipFill>
          <a:blip r:embed="rId4"/>
          <a:stretch>
            <a:fillRect/>
          </a:stretch>
        </p:blipFill>
        <p:spPr>
          <a:xfrm>
            <a:off x="838200" y="1298216"/>
            <a:ext cx="4688231" cy="4873985"/>
          </a:xfrm>
          <a:prstGeom prst="rect">
            <a:avLst/>
          </a:prstGeom>
          <a:ln w="12700">
            <a:miter lim="400000"/>
          </a:ln>
        </p:spPr>
      </p:pic>
      <p:pic>
        <p:nvPicPr>
          <p:cNvPr id="2786" name="Picture 4" descr="Picture 4"/>
          <p:cNvPicPr>
            <a:picLocks noChangeAspect="1"/>
          </p:cNvPicPr>
          <p:nvPr/>
        </p:nvPicPr>
        <p:blipFill>
          <a:blip r:embed="rId5"/>
          <a:stretch>
            <a:fillRect/>
          </a:stretch>
        </p:blipFill>
        <p:spPr>
          <a:xfrm>
            <a:off x="6665572" y="1298216"/>
            <a:ext cx="4261474" cy="4873984"/>
          </a:xfrm>
          <a:prstGeom prst="rect">
            <a:avLst/>
          </a:prstGeom>
          <a:ln w="12700">
            <a:miter lim="400000"/>
          </a:ln>
        </p:spPr>
      </p:pic>
      <p:sp>
        <p:nvSpPr>
          <p:cNvPr id="2787" name="Antes…"/>
          <p:cNvSpPr txBox="1"/>
          <p:nvPr/>
        </p:nvSpPr>
        <p:spPr>
          <a:xfrm>
            <a:off x="879003" y="1374989"/>
            <a:ext cx="1468681" cy="3167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pPr>
            <a:r>
              <a:t>Antes</a:t>
            </a:r>
          </a:p>
          <a:p>
            <a:pPr>
              <a:defRPr sz="800"/>
            </a:pPr>
            <a:r>
              <a:t>(Vista desde arriba)</a:t>
            </a:r>
          </a:p>
        </p:txBody>
      </p:sp>
      <p:sp>
        <p:nvSpPr>
          <p:cNvPr id="2788" name="Durante…"/>
          <p:cNvSpPr txBox="1"/>
          <p:nvPr/>
        </p:nvSpPr>
        <p:spPr>
          <a:xfrm>
            <a:off x="2447975" y="1374989"/>
            <a:ext cx="1468680" cy="3167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pPr>
            <a:r>
              <a:t>Durante</a:t>
            </a:r>
          </a:p>
          <a:p>
            <a:pPr>
              <a:defRPr sz="800"/>
            </a:pPr>
            <a:r>
              <a:t>(Vista desde arriba)</a:t>
            </a:r>
          </a:p>
        </p:txBody>
      </p:sp>
      <p:sp>
        <p:nvSpPr>
          <p:cNvPr id="2789" name="Después…"/>
          <p:cNvSpPr txBox="1"/>
          <p:nvPr/>
        </p:nvSpPr>
        <p:spPr>
          <a:xfrm>
            <a:off x="4016946" y="1374989"/>
            <a:ext cx="1468681" cy="3167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pPr>
            <a:r>
              <a:t>Después</a:t>
            </a:r>
          </a:p>
          <a:p>
            <a:pPr>
              <a:defRPr sz="800"/>
            </a:pPr>
            <a:r>
              <a:t>(Vista desde arriba)</a:t>
            </a:r>
          </a:p>
        </p:txBody>
      </p:sp>
      <p:sp>
        <p:nvSpPr>
          <p:cNvPr id="2790" name="Disco removido"/>
          <p:cNvSpPr txBox="1"/>
          <p:nvPr/>
        </p:nvSpPr>
        <p:spPr>
          <a:xfrm>
            <a:off x="3091321" y="2994887"/>
            <a:ext cx="888498" cy="2024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Disco removido</a:t>
            </a:r>
          </a:p>
        </p:txBody>
      </p:sp>
      <p:sp>
        <p:nvSpPr>
          <p:cNvPr id="2791" name="Disco roto"/>
          <p:cNvSpPr txBox="1"/>
          <p:nvPr/>
        </p:nvSpPr>
        <p:spPr>
          <a:xfrm>
            <a:off x="909661" y="1927635"/>
            <a:ext cx="562634" cy="202417"/>
          </a:xfrm>
          <a:prstGeom prst="rect">
            <a:avLst/>
          </a:prstGeom>
          <a:solidFill>
            <a:srgbClr val="8FA8B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Disco roto</a:t>
            </a:r>
          </a:p>
        </p:txBody>
      </p:sp>
      <p:sp>
        <p:nvSpPr>
          <p:cNvPr id="2792" name="Se coloca…"/>
          <p:cNvSpPr txBox="1"/>
          <p:nvPr/>
        </p:nvSpPr>
        <p:spPr>
          <a:xfrm>
            <a:off x="4920222" y="3012069"/>
            <a:ext cx="562635" cy="5453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pPr>
            <a:r>
              <a:t>Se coloca </a:t>
            </a:r>
          </a:p>
          <a:p>
            <a:pPr>
              <a:defRPr sz="800"/>
            </a:pPr>
            <a:r>
              <a:t>injerto óseo</a:t>
            </a:r>
          </a:p>
        </p:txBody>
      </p:sp>
      <p:sp>
        <p:nvSpPr>
          <p:cNvPr id="2793" name="Varilla"/>
          <p:cNvSpPr txBox="1"/>
          <p:nvPr/>
        </p:nvSpPr>
        <p:spPr>
          <a:xfrm>
            <a:off x="6860383" y="4099316"/>
            <a:ext cx="448447" cy="2024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Varilla</a:t>
            </a:r>
          </a:p>
        </p:txBody>
      </p:sp>
      <p:sp>
        <p:nvSpPr>
          <p:cNvPr id="2794" name="Tornillos"/>
          <p:cNvSpPr txBox="1"/>
          <p:nvPr/>
        </p:nvSpPr>
        <p:spPr>
          <a:xfrm>
            <a:off x="6803289" y="4356649"/>
            <a:ext cx="562634" cy="2024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Tornillos</a:t>
            </a:r>
          </a:p>
        </p:txBody>
      </p:sp>
      <p:sp>
        <p:nvSpPr>
          <p:cNvPr id="2795" name="Ejemplo de fusión cervical posterior"/>
          <p:cNvSpPr txBox="1"/>
          <p:nvPr/>
        </p:nvSpPr>
        <p:spPr>
          <a:xfrm>
            <a:off x="7405659" y="5767412"/>
            <a:ext cx="1796685" cy="2024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Ejemplo de fusión cervical posterior</a:t>
            </a:r>
          </a:p>
        </p:txBody>
      </p:sp>
      <p:sp>
        <p:nvSpPr>
          <p:cNvPr id="2796" name="Fusión cervical posterior…"/>
          <p:cNvSpPr txBox="1"/>
          <p:nvPr/>
        </p:nvSpPr>
        <p:spPr>
          <a:xfrm>
            <a:off x="9643485" y="3717640"/>
            <a:ext cx="1468680" cy="3167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pPr>
            <a:r>
              <a:t>Fusión cervical posterior </a:t>
            </a:r>
          </a:p>
          <a:p>
            <a:pPr>
              <a:defRPr sz="800"/>
            </a:pPr>
            <a:r>
              <a:t>(Vista lateral)</a:t>
            </a:r>
          </a:p>
        </p:txBody>
      </p:sp>
      <p:sp>
        <p:nvSpPr>
          <p:cNvPr id="2797" name="Injerto óseo"/>
          <p:cNvSpPr txBox="1"/>
          <p:nvPr/>
        </p:nvSpPr>
        <p:spPr>
          <a:xfrm>
            <a:off x="1738543" y="5245278"/>
            <a:ext cx="685801" cy="2024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Injerto óseo</a:t>
            </a:r>
          </a:p>
        </p:txBody>
      </p:sp>
      <p:sp>
        <p:nvSpPr>
          <p:cNvPr id="2798" name="Placa"/>
          <p:cNvSpPr txBox="1"/>
          <p:nvPr/>
        </p:nvSpPr>
        <p:spPr>
          <a:xfrm>
            <a:off x="3797218" y="5245278"/>
            <a:ext cx="448447" cy="2024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Placa</a:t>
            </a:r>
          </a:p>
        </p:txBody>
      </p:sp>
      <p:sp>
        <p:nvSpPr>
          <p:cNvPr id="2799" name="Tornillos"/>
          <p:cNvSpPr txBox="1"/>
          <p:nvPr/>
        </p:nvSpPr>
        <p:spPr>
          <a:xfrm>
            <a:off x="3678541" y="5642366"/>
            <a:ext cx="685801" cy="20241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Tornillos</a:t>
            </a:r>
          </a:p>
        </p:txBody>
      </p:sp>
      <p:sp>
        <p:nvSpPr>
          <p:cNvPr id="2800" name="Ejemplo de discectomía con fusión cervical anterior"/>
          <p:cNvSpPr txBox="1"/>
          <p:nvPr/>
        </p:nvSpPr>
        <p:spPr>
          <a:xfrm>
            <a:off x="1855783" y="5858867"/>
            <a:ext cx="2801606" cy="2024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lvl1pPr>
          </a:lstStyle>
          <a:p>
            <a:r>
              <a:t>Ejemplo de discectomía con fusión cervical anterior </a:t>
            </a:r>
          </a:p>
        </p:txBody>
      </p:sp>
      <p:pic>
        <p:nvPicPr>
          <p:cNvPr id="2" name="Recorded Sound">
            <a:hlinkClick r:id="" action="ppaction://media"/>
            <a:extLst>
              <a:ext uri="{FF2B5EF4-FFF2-40B4-BE49-F238E27FC236}">
                <a16:creationId xmlns:a16="http://schemas.microsoft.com/office/drawing/2014/main" id="{792381BC-D6D7-439B-945F-73704CEF6393}"/>
              </a:ext>
            </a:extLst>
          </p:cNvPr>
          <p:cNvPicPr>
            <a:picLocks noChangeAspect="1"/>
          </p:cNvPicPr>
          <p:nvPr>
            <a:audioFile r:link="rId1"/>
            <p:extLst>
              <p:ext uri="{DAA4B4D4-6D71-4841-9C94-3DE7FCFB9230}">
                <p14:media xmlns:p14="http://schemas.microsoft.com/office/powerpoint/2010/main" r:embed="rId2">
                  <p14:trim st="1760" end="1403.4535"/>
                </p14:media>
              </p:ext>
            </p:extLst>
          </p:nvPr>
        </p:nvPicPr>
        <p:blipFill>
          <a:blip r:embed="rId6"/>
          <a:stretch>
            <a:fillRect/>
          </a:stretch>
        </p:blipFill>
        <p:spPr>
          <a:xfrm>
            <a:off x="11241176" y="5868620"/>
            <a:ext cx="406400" cy="406400"/>
          </a:xfrm>
          <a:prstGeom prst="rect">
            <a:avLst/>
          </a:prstGeom>
        </p:spPr>
      </p:pic>
    </p:spTree>
  </p:cSld>
  <p:clrMapOvr>
    <a:masterClrMapping/>
  </p:clrMapOvr>
  <p:transition spd="slow" advClick="0" advTm="2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2" name="Slide Number Placeholder 22"/>
          <p:cNvSpPr txBox="1">
            <a:spLocks noGrp="1"/>
          </p:cNvSpPr>
          <p:nvPr>
            <p:ph type="sldNum" sz="quarter" idx="2"/>
          </p:nvPr>
        </p:nvSpPr>
        <p:spPr>
          <a:xfrm>
            <a:off x="11647576" y="84241"/>
            <a:ext cx="203025"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803" name="Picture 5" descr="Picture 5"/>
          <p:cNvPicPr>
            <a:picLocks noChangeAspect="1"/>
          </p:cNvPicPr>
          <p:nvPr/>
        </p:nvPicPr>
        <p:blipFill>
          <a:blip r:embed="rId4"/>
          <a:stretch>
            <a:fillRect/>
          </a:stretch>
        </p:blipFill>
        <p:spPr>
          <a:xfrm>
            <a:off x="2553916" y="762000"/>
            <a:ext cx="7084168" cy="5535417"/>
          </a:xfrm>
          <a:prstGeom prst="rect">
            <a:avLst/>
          </a:prstGeom>
          <a:ln w="12700">
            <a:miter lim="400000"/>
          </a:ln>
        </p:spPr>
      </p:pic>
      <p:sp>
        <p:nvSpPr>
          <p:cNvPr id="2804" name="Content Placeholder 2"/>
          <p:cNvSpPr txBox="1">
            <a:spLocks noGrp="1"/>
          </p:cNvSpPr>
          <p:nvPr>
            <p:ph type="body" idx="1"/>
          </p:nvPr>
        </p:nvSpPr>
        <p:spPr>
          <a:xfrm>
            <a:off x="380999" y="773914"/>
            <a:ext cx="11230431" cy="5511588"/>
          </a:xfrm>
          <a:prstGeom prst="rect">
            <a:avLst/>
          </a:prstGeom>
        </p:spPr>
        <p:txBody>
          <a:bodyPr/>
          <a:lstStyle/>
          <a:p>
            <a:r>
              <a:t>Fusión lumbar</a:t>
            </a:r>
          </a:p>
        </p:txBody>
      </p:sp>
      <p:sp>
        <p:nvSpPr>
          <p:cNvPr id="2805" name="Ejemplo de fusión espinal lumbar anterior"/>
          <p:cNvSpPr txBox="1"/>
          <p:nvPr/>
        </p:nvSpPr>
        <p:spPr>
          <a:xfrm>
            <a:off x="5056183" y="829667"/>
            <a:ext cx="3011113" cy="2147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vl1pPr>
          </a:lstStyle>
          <a:p>
            <a:r>
              <a:t>Ejemplo de fusión espinal lumbar anterior </a:t>
            </a:r>
          </a:p>
        </p:txBody>
      </p:sp>
      <p:sp>
        <p:nvSpPr>
          <p:cNvPr id="2806" name="Ejemplo de fusión espinal lumbar posterior"/>
          <p:cNvSpPr txBox="1"/>
          <p:nvPr/>
        </p:nvSpPr>
        <p:spPr>
          <a:xfrm>
            <a:off x="5056183" y="3404300"/>
            <a:ext cx="3011113" cy="2147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vl1pPr>
          </a:lstStyle>
          <a:p>
            <a:r>
              <a:t>Ejemplo de fusión espinal lumbar posterior </a:t>
            </a:r>
          </a:p>
        </p:txBody>
      </p:sp>
      <p:sp>
        <p:nvSpPr>
          <p:cNvPr id="2807" name="Ejemplos de fusión espinal lumbar anterior y posterior"/>
          <p:cNvSpPr txBox="1"/>
          <p:nvPr/>
        </p:nvSpPr>
        <p:spPr>
          <a:xfrm>
            <a:off x="4865683" y="5849157"/>
            <a:ext cx="3956410" cy="22698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Ejemplos de fusión espinal lumbar anterior y posterior</a:t>
            </a:r>
          </a:p>
        </p:txBody>
      </p:sp>
      <p:pic>
        <p:nvPicPr>
          <p:cNvPr id="2" name="Recorded Sound">
            <a:hlinkClick r:id="" action="ppaction://media"/>
            <a:extLst>
              <a:ext uri="{FF2B5EF4-FFF2-40B4-BE49-F238E27FC236}">
                <a16:creationId xmlns:a16="http://schemas.microsoft.com/office/drawing/2014/main" id="{1D76DC90-D86A-49FD-A58B-6D7AA9DAC496}"/>
              </a:ext>
            </a:extLst>
          </p:cNvPr>
          <p:cNvPicPr>
            <a:picLocks noChangeAspect="1"/>
          </p:cNvPicPr>
          <p:nvPr>
            <a:audioFile r:link="rId1"/>
            <p:extLst>
              <p:ext uri="{DAA4B4D4-6D71-4841-9C94-3DE7FCFB9230}">
                <p14:media xmlns:p14="http://schemas.microsoft.com/office/powerpoint/2010/main" r:embed="rId2">
                  <p14:trim st="1415" end="996.1768"/>
                </p14:media>
              </p:ext>
            </p:extLst>
          </p:nvPr>
        </p:nvPicPr>
        <p:blipFill>
          <a:blip r:embed="rId5"/>
          <a:stretch>
            <a:fillRect/>
          </a:stretch>
        </p:blipFill>
        <p:spPr>
          <a:xfrm>
            <a:off x="11342688" y="5891017"/>
            <a:ext cx="406400" cy="406400"/>
          </a:xfrm>
          <a:prstGeom prst="rect">
            <a:avLst/>
          </a:prstGeom>
        </p:spPr>
      </p:pic>
    </p:spTree>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9" name="Title 3"/>
          <p:cNvSpPr txBox="1">
            <a:spLocks noGrp="1"/>
          </p:cNvSpPr>
          <p:nvPr>
            <p:ph type="title"/>
          </p:nvPr>
        </p:nvSpPr>
        <p:spPr>
          <a:xfrm>
            <a:off x="915204" y="1676400"/>
            <a:ext cx="8373938" cy="914400"/>
          </a:xfrm>
          <a:prstGeom prst="rect">
            <a:avLst/>
          </a:prstGeom>
        </p:spPr>
        <p:txBody>
          <a:bodyPr/>
          <a:lstStyle/>
          <a:p>
            <a:r>
              <a:t>Antes de la Cirugía</a:t>
            </a:r>
          </a:p>
        </p:txBody>
      </p:sp>
    </p:spTree>
  </p:cSld>
  <p:clrMapOvr>
    <a:masterClrMapping/>
  </p:clrMapOvr>
  <p:transition spd="slow" advClick="0" advTm="5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1" name="Slide Number Placeholder 22"/>
          <p:cNvSpPr txBox="1">
            <a:spLocks noGrp="1"/>
          </p:cNvSpPr>
          <p:nvPr>
            <p:ph type="sldNum" sz="quarter" idx="2"/>
          </p:nvPr>
        </p:nvSpPr>
        <p:spPr>
          <a:xfrm>
            <a:off x="11647576" y="84241"/>
            <a:ext cx="203025" cy="2888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812" name="Title 3"/>
          <p:cNvSpPr txBox="1">
            <a:spLocks noGrp="1"/>
          </p:cNvSpPr>
          <p:nvPr>
            <p:ph type="title"/>
          </p:nvPr>
        </p:nvSpPr>
        <p:spPr>
          <a:xfrm>
            <a:off x="370113" y="535820"/>
            <a:ext cx="11136087" cy="819905"/>
          </a:xfrm>
          <a:prstGeom prst="rect">
            <a:avLst/>
          </a:prstGeom>
        </p:spPr>
        <p:txBody>
          <a:bodyPr/>
          <a:lstStyle/>
          <a:p>
            <a:r>
              <a:t>Preparativos</a:t>
            </a:r>
          </a:p>
        </p:txBody>
      </p:sp>
      <p:sp>
        <p:nvSpPr>
          <p:cNvPr id="2813" name="Content Placeholder 4"/>
          <p:cNvSpPr txBox="1">
            <a:spLocks noGrp="1"/>
          </p:cNvSpPr>
          <p:nvPr>
            <p:ph type="body" idx="1"/>
          </p:nvPr>
        </p:nvSpPr>
        <p:spPr>
          <a:xfrm>
            <a:off x="380999" y="1676400"/>
            <a:ext cx="11230431" cy="4900527"/>
          </a:xfrm>
          <a:prstGeom prst="rect">
            <a:avLst/>
          </a:prstGeom>
        </p:spPr>
        <p:txBody>
          <a:bodyPr/>
          <a:lstStyle/>
          <a:p>
            <a:pPr marL="329184" indent="-329184" defTabSz="877823">
              <a:defRPr sz="1919"/>
            </a:pPr>
            <a:r>
              <a:t>Asegura como llegarás a casa basado en el tiempo estimado en que te darán de alta del hospital.</a:t>
            </a:r>
          </a:p>
          <a:p>
            <a:pPr marL="0" indent="0" defTabSz="877823">
              <a:buSzTx/>
              <a:buNone/>
              <a:defRPr sz="1919"/>
            </a:pPr>
            <a:endParaRPr/>
          </a:p>
          <a:p>
            <a:pPr marL="329184" indent="-329184" defTabSz="877823">
              <a:defRPr sz="1919"/>
            </a:pPr>
            <a:r>
              <a:t>Si es necesario, haz planes para que alguien se quede contigo hasta que no necesites ayuda para caminar.</a:t>
            </a:r>
          </a:p>
          <a:p>
            <a:pPr marL="329184" indent="-329184" defTabSz="877823">
              <a:defRPr sz="1919"/>
            </a:pPr>
            <a:endParaRPr/>
          </a:p>
          <a:p>
            <a:pPr marL="329184" indent="-329184" defTabSz="877823">
              <a:defRPr sz="1919"/>
            </a:pPr>
            <a:r>
              <a:t>Pídele a alguien que te ayude con los trabajos de la casa y del jardín, cuidado de tus mascotas, compras del mercado y posiblemente a ducharte, si es necesario.</a:t>
            </a:r>
          </a:p>
          <a:p>
            <a:pPr marL="329184" indent="-329184" defTabSz="877823">
              <a:defRPr sz="1919"/>
            </a:pPr>
            <a:endParaRPr/>
          </a:p>
          <a:p>
            <a:pPr marL="329184" indent="-329184" defTabSz="877823">
              <a:defRPr sz="1919"/>
            </a:pPr>
            <a:r>
              <a:t>Despeja cualquier objeto de tu camino, incluyendo alfombras, y mueve cualquier mueble que pueda prevenir que camines de manera segura. Considera barras de seguridad y/o alfombrillas anti-deslizantes para tu bañera o ducha.</a:t>
            </a:r>
          </a:p>
          <a:p>
            <a:pPr marL="329184" indent="-329184" defTabSz="877823">
              <a:defRPr sz="1919"/>
            </a:pPr>
            <a:endParaRPr/>
          </a:p>
          <a:p>
            <a:pPr marL="329184" indent="-329184" defTabSz="877823">
              <a:defRPr sz="1919"/>
            </a:pPr>
            <a:r>
              <a:t>Si vives en una casa de dos pisos, podría ser beneficioso que te quedes en el primer piso por las primeras semanas luego de la cirugía. Nuestro equipo de terapia trabajará contigo para determinar tus necesidades.</a:t>
            </a:r>
          </a:p>
        </p:txBody>
      </p:sp>
      <p:pic>
        <p:nvPicPr>
          <p:cNvPr id="2" name="Recorded Sound">
            <a:hlinkClick r:id="" action="ppaction://media"/>
            <a:extLst>
              <a:ext uri="{FF2B5EF4-FFF2-40B4-BE49-F238E27FC236}">
                <a16:creationId xmlns:a16="http://schemas.microsoft.com/office/drawing/2014/main" id="{C6EE8B4B-D287-48D9-8E15-ABC30E9A674A}"/>
              </a:ext>
            </a:extLst>
          </p:cNvPr>
          <p:cNvPicPr>
            <a:picLocks noChangeAspect="1"/>
          </p:cNvPicPr>
          <p:nvPr>
            <a:audioFile r:link="rId1"/>
            <p:extLst>
              <p:ext uri="{DAA4B4D4-6D71-4841-9C94-3DE7FCFB9230}">
                <p14:media xmlns:p14="http://schemas.microsoft.com/office/powerpoint/2010/main" r:embed="rId2">
                  <p14:trim st="1559" end="37033.7052"/>
                </p14:media>
              </p:ext>
            </p:extLst>
          </p:nvPr>
        </p:nvPicPr>
        <p:blipFill>
          <a:blip r:embed="rId4"/>
          <a:stretch>
            <a:fillRect/>
          </a:stretch>
        </p:blipFill>
        <p:spPr>
          <a:xfrm>
            <a:off x="11404601" y="5915780"/>
            <a:ext cx="406400" cy="406400"/>
          </a:xfrm>
          <a:prstGeom prst="rect">
            <a:avLst/>
          </a:prstGeom>
        </p:spPr>
      </p:pic>
    </p:spTree>
  </p:cSld>
  <p:clrMapOvr>
    <a:masterClrMapping/>
  </p:clrMapOvr>
  <p:transition spd="slow" advClick="0" advTm="3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H SM Template">
  <a:themeElements>
    <a:clrScheme name="OH SM Template">
      <a:dk1>
        <a:srgbClr val="000000"/>
      </a:dk1>
      <a:lt1>
        <a:srgbClr val="FFFFFF"/>
      </a:lt1>
      <a:dk2>
        <a:srgbClr val="A7A7A7"/>
      </a:dk2>
      <a:lt2>
        <a:srgbClr val="535353"/>
      </a:lt2>
      <a:accent1>
        <a:srgbClr val="F26123"/>
      </a:accent1>
      <a:accent2>
        <a:srgbClr val="6C295F"/>
      </a:accent2>
      <a:accent3>
        <a:srgbClr val="608E26"/>
      </a:accent3>
      <a:accent4>
        <a:srgbClr val="C81D6A"/>
      </a:accent4>
      <a:accent5>
        <a:srgbClr val="264084"/>
      </a:accent5>
      <a:accent6>
        <a:srgbClr val="007078"/>
      </a:accent6>
      <a:hlink>
        <a:srgbClr val="0000FF"/>
      </a:hlink>
      <a:folHlink>
        <a:srgbClr val="FF00FF"/>
      </a:folHlink>
    </a:clrScheme>
    <a:fontScheme name="OH SM Template">
      <a:majorFont>
        <a:latin typeface="Helvetica"/>
        <a:ea typeface="Helvetica"/>
        <a:cs typeface="Helvetica"/>
      </a:majorFont>
      <a:minorFont>
        <a:latin typeface="Arial"/>
        <a:ea typeface="Arial"/>
        <a:cs typeface="Arial"/>
      </a:minorFont>
    </a:fontScheme>
    <a:fmtScheme name="OH SM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9" tIns="91439" rIns="91439" bIns="9143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H SM Template">
  <a:themeElements>
    <a:clrScheme name="OH SM Template">
      <a:dk1>
        <a:srgbClr val="000000"/>
      </a:dk1>
      <a:lt1>
        <a:srgbClr val="FFFFFF"/>
      </a:lt1>
      <a:dk2>
        <a:srgbClr val="A7A7A7"/>
      </a:dk2>
      <a:lt2>
        <a:srgbClr val="535353"/>
      </a:lt2>
      <a:accent1>
        <a:srgbClr val="F26123"/>
      </a:accent1>
      <a:accent2>
        <a:srgbClr val="6C295F"/>
      </a:accent2>
      <a:accent3>
        <a:srgbClr val="608E26"/>
      </a:accent3>
      <a:accent4>
        <a:srgbClr val="C81D6A"/>
      </a:accent4>
      <a:accent5>
        <a:srgbClr val="264084"/>
      </a:accent5>
      <a:accent6>
        <a:srgbClr val="007078"/>
      </a:accent6>
      <a:hlink>
        <a:srgbClr val="0000FF"/>
      </a:hlink>
      <a:folHlink>
        <a:srgbClr val="FF00FF"/>
      </a:folHlink>
    </a:clrScheme>
    <a:fontScheme name="OH SM Template">
      <a:majorFont>
        <a:latin typeface="Helvetica"/>
        <a:ea typeface="Helvetica"/>
        <a:cs typeface="Helvetica"/>
      </a:majorFont>
      <a:minorFont>
        <a:latin typeface="Arial"/>
        <a:ea typeface="Arial"/>
        <a:cs typeface="Arial"/>
      </a:minorFont>
    </a:fontScheme>
    <a:fmtScheme name="OH SM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9" tIns="91439" rIns="91439" bIns="9143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500</TotalTime>
  <Words>3177</Words>
  <Application>Microsoft Office PowerPoint</Application>
  <PresentationFormat>Widescreen</PresentationFormat>
  <Paragraphs>350</Paragraphs>
  <Slides>37</Slides>
  <Notes>0</Notes>
  <HiddenSlides>0</HiddenSlides>
  <MMClips>30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Times New Roman</vt:lpstr>
      <vt:lpstr>OH SM Template</vt:lpstr>
      <vt:lpstr>Clase de Preparación Para Cirugía de Columna</vt:lpstr>
      <vt:lpstr>Aprende Sobre tu Cirugía</vt:lpstr>
      <vt:lpstr>Beneficios de la Cirugía de Columna</vt:lpstr>
      <vt:lpstr>Tipos de Cirugía</vt:lpstr>
      <vt:lpstr>PowerPoint Presentation</vt:lpstr>
      <vt:lpstr>PowerPoint Presentation</vt:lpstr>
      <vt:lpstr>PowerPoint Presentation</vt:lpstr>
      <vt:lpstr>Antes de la Cirugía</vt:lpstr>
      <vt:lpstr>Preparativos</vt:lpstr>
      <vt:lpstr>Preparativos - Continuación</vt:lpstr>
      <vt:lpstr>El cigarrillo y la cirugía</vt:lpstr>
      <vt:lpstr>Pruebas Antes de la Admisión</vt:lpstr>
      <vt:lpstr>El Día Antes de la Cirugía</vt:lpstr>
      <vt:lpstr>Qué Traer al Hospital</vt:lpstr>
      <vt:lpstr>Tu Estadía Hospitalaria</vt:lpstr>
      <vt:lpstr>El Día de la Cirugía</vt:lpstr>
      <vt:lpstr>Sala de Recuperación</vt:lpstr>
      <vt:lpstr>Unidad de Enfermería</vt:lpstr>
      <vt:lpstr>Manejo del Dolor</vt:lpstr>
      <vt:lpstr>Manejo del Dolor (continuación)</vt:lpstr>
      <vt:lpstr>Plan Luego de la Cirugía</vt:lpstr>
      <vt:lpstr>Luego de la cirugía: Día 0</vt:lpstr>
      <vt:lpstr>Luego de la cirugía: Día 1</vt:lpstr>
      <vt:lpstr>Luego de la cirugía: Día 2</vt:lpstr>
      <vt:lpstr>Alta Médica</vt:lpstr>
      <vt:lpstr>Alta Médica (continuación)</vt:lpstr>
      <vt:lpstr>PowerPoint Presentation</vt:lpstr>
      <vt:lpstr>Terapia y ¡A Moverse!</vt:lpstr>
      <vt:lpstr>Terapia Física</vt:lpstr>
      <vt:lpstr>Terapia Ocupacional</vt:lpstr>
      <vt:lpstr>Actividades</vt:lpstr>
      <vt:lpstr>Precauciones</vt:lpstr>
      <vt:lpstr>Transferencias</vt:lpstr>
      <vt:lpstr>Transferencias (continuación)</vt:lpstr>
      <vt:lpstr>Equipos (continuación)</vt:lpstr>
      <vt:lpstr>Muchas gracias! De Parte del Mejor Hospital Posible  https://forms.office.com/Pages/ResponsePage.aspx?id=2IGqoZd4C0Gish0ZACS3-FJlfq1ekSdJgiM562ClGVZUQkJPQllaMkdHTVkzMEUxQ0I4MUtCR0hDOC4u </vt:lpstr>
      <vt:lpstr>Recursos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de Preparación Para Cirugía de Columna</dc:title>
  <dc:creator>Ingram, Christopher L.</dc:creator>
  <cp:lastModifiedBy>Ingram, Christopher L.</cp:lastModifiedBy>
  <cp:revision>41</cp:revision>
  <dcterms:modified xsi:type="dcterms:W3CDTF">2021-04-14T15:40:56Z</dcterms:modified>
</cp:coreProperties>
</file>